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8" r:id="rId2"/>
    <p:sldId id="328" r:id="rId3"/>
    <p:sldId id="306" r:id="rId4"/>
    <p:sldId id="305" r:id="rId5"/>
    <p:sldId id="329" r:id="rId6"/>
    <p:sldId id="340" r:id="rId7"/>
    <p:sldId id="345" r:id="rId8"/>
    <p:sldId id="341" r:id="rId9"/>
    <p:sldId id="342" r:id="rId10"/>
    <p:sldId id="343" r:id="rId11"/>
    <p:sldId id="344" r:id="rId12"/>
    <p:sldId id="338" r:id="rId13"/>
    <p:sldId id="346" r:id="rId14"/>
    <p:sldId id="356" r:id="rId15"/>
    <p:sldId id="347" r:id="rId16"/>
    <p:sldId id="348" r:id="rId17"/>
    <p:sldId id="349" r:id="rId18"/>
    <p:sldId id="350" r:id="rId19"/>
    <p:sldId id="351" r:id="rId20"/>
    <p:sldId id="352" r:id="rId21"/>
    <p:sldId id="354" r:id="rId22"/>
    <p:sldId id="35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1" autoAdjust="0"/>
    <p:restoredTop sz="98724" autoAdjust="0"/>
  </p:normalViewPr>
  <p:slideViewPr>
    <p:cSldViewPr snapToGrid="0">
      <p:cViewPr varScale="1">
        <p:scale>
          <a:sx n="71" d="100"/>
          <a:sy n="71" d="100"/>
        </p:scale>
        <p:origin x="94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a-conjugaison.nouvelobs.com/du/verbe/venir.php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25" y="2989432"/>
            <a:ext cx="60864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41974" y="1935371"/>
            <a:ext cx="11393629" cy="169180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consommation</a:t>
            </a: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1892" y="1988927"/>
            <a:ext cx="573087" cy="1804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793360" y="193693"/>
            <a:ext cx="20190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793360" y="177323"/>
            <a:ext cx="2019040" cy="12763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370157" y="346187"/>
            <a:ext cx="286544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6-classe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518975" y="394600"/>
            <a:ext cx="9172091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</a:t>
            </a:r>
            <a:r>
              <a:rPr lang="fr-FR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2" y="4009402"/>
            <a:ext cx="5730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es aliments Plus | Enseñanza de francés, Aprender francés, Clases de  francé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t="76331" r="50000" b="10336"/>
          <a:stretch/>
        </p:blipFill>
        <p:spPr bwMode="auto">
          <a:xfrm>
            <a:off x="628650" y="1447799"/>
            <a:ext cx="10972800" cy="450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1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es aliments Plus | Enseñanza de francés, Aprender francés, Clases de  francé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6470" r="2980" b="8252"/>
          <a:stretch/>
        </p:blipFill>
        <p:spPr bwMode="auto">
          <a:xfrm>
            <a:off x="1022348" y="1447799"/>
            <a:ext cx="10426701" cy="47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2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7473" y="1262090"/>
            <a:ext cx="50177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 Le passé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récent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2118835"/>
            <a:ext cx="108013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rgbClr val="002060"/>
                </a:solidFill>
                <a:latin typeface="Arial"/>
              </a:rPr>
              <a:t>Pour exprimer une action dans </a:t>
            </a:r>
            <a:r>
              <a:rPr lang="fr-FR" sz="4000" b="1" dirty="0">
                <a:solidFill>
                  <a:srgbClr val="002060"/>
                </a:solidFill>
                <a:latin typeface="Arial"/>
              </a:rPr>
              <a:t>le passé qui est proche</a:t>
            </a:r>
            <a:r>
              <a:rPr lang="fr-FR" sz="4000" dirty="0">
                <a:solidFill>
                  <a:srgbClr val="002060"/>
                </a:solidFill>
                <a:latin typeface="Arial"/>
              </a:rPr>
              <a:t> du moment où l'on parle, on utilise le verbe </a:t>
            </a:r>
            <a:r>
              <a:rPr lang="fr-FR" sz="4000" b="1" dirty="0">
                <a:solidFill>
                  <a:srgbClr val="002060"/>
                </a:solidFill>
                <a:latin typeface="Arial"/>
                <a:hlinkClick r:id="rId2"/>
              </a:rPr>
              <a:t>venir</a:t>
            </a:r>
            <a:r>
              <a:rPr lang="fr-FR" sz="4000" dirty="0">
                <a:solidFill>
                  <a:srgbClr val="002060"/>
                </a:solidFill>
                <a:latin typeface="Arial"/>
              </a:rPr>
              <a:t> au présent + </a:t>
            </a:r>
            <a:r>
              <a:rPr lang="fr-FR" sz="4000" b="1" dirty="0">
                <a:solidFill>
                  <a:srgbClr val="002060"/>
                </a:solidFill>
                <a:latin typeface="Arial"/>
              </a:rPr>
              <a:t>de/d'*</a:t>
            </a:r>
            <a:r>
              <a:rPr lang="fr-FR" sz="4000" dirty="0">
                <a:solidFill>
                  <a:srgbClr val="002060"/>
                </a:solidFill>
                <a:latin typeface="Arial"/>
              </a:rPr>
              <a:t> + verbe à l'infinitif.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03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" y="1180971"/>
            <a:ext cx="11520487" cy="567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676400"/>
            <a:ext cx="11544300" cy="3381375"/>
          </a:xfrm>
        </p:spPr>
        <p:txBody>
          <a:bodyPr>
            <a:noAutofit/>
          </a:bodyPr>
          <a:lstStyle/>
          <a:p>
            <a:r>
              <a:rPr lang="fr-FR" sz="5400" u="sng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Exemples</a:t>
            </a:r>
            <a:r>
              <a:rPr lang="fr-FR" sz="540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 :</a:t>
            </a:r>
            <a:r>
              <a:rPr lang="fr-FR" sz="54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fr-FR" sz="54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fr-FR" sz="5400" i="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- Je </a:t>
            </a:r>
            <a:r>
              <a:rPr lang="fr-FR" sz="5400" b="1" i="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viens de</a:t>
            </a:r>
            <a:r>
              <a:rPr lang="fr-FR" sz="5400" i="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 téléphoner à ma mère.</a:t>
            </a:r>
            <a:br>
              <a:rPr lang="fr-FR" sz="5400" i="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</a:br>
            <a:r>
              <a:rPr lang="fr-FR" sz="5400" i="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- Vous </a:t>
            </a:r>
            <a:r>
              <a:rPr lang="fr-FR" sz="5400" b="1" i="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venez d'</a:t>
            </a:r>
            <a:r>
              <a:rPr lang="fr-FR" sz="5400" i="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arriver.</a:t>
            </a:r>
            <a:br>
              <a:rPr lang="fr-FR" sz="5400" i="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</a:br>
            <a:r>
              <a:rPr lang="fr-FR" sz="5400" i="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- Le train </a:t>
            </a:r>
            <a:r>
              <a:rPr lang="fr-FR" sz="5400" b="1" i="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vient de</a:t>
            </a:r>
            <a:r>
              <a:rPr lang="fr-FR" sz="5400" i="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 partir.</a:t>
            </a:r>
            <a:endParaRPr lang="fr-FR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1256436"/>
            <a:ext cx="11163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rgbClr val="002060"/>
                </a:solidFill>
                <a:latin typeface="Arial"/>
              </a:rPr>
              <a:t>*d' devant a, e, i, o, u, y et h</a:t>
            </a:r>
          </a:p>
          <a:p>
            <a:r>
              <a:rPr lang="fr-FR" sz="4400" dirty="0">
                <a:solidFill>
                  <a:srgbClr val="002060"/>
                </a:solidFill>
                <a:latin typeface="Arial"/>
              </a:rPr>
              <a:t>Note ; Pour insister sur la proximité du passé et du présent, on peut ajouter l'adverbe </a:t>
            </a:r>
            <a:r>
              <a:rPr lang="fr-FR" sz="4400" b="1" dirty="0">
                <a:solidFill>
                  <a:srgbClr val="002060"/>
                </a:solidFill>
                <a:latin typeface="Arial"/>
              </a:rPr>
              <a:t>juste</a:t>
            </a:r>
            <a:r>
              <a:rPr lang="fr-FR" sz="4400" dirty="0">
                <a:solidFill>
                  <a:srgbClr val="002060"/>
                </a:solidFill>
                <a:latin typeface="Arial"/>
              </a:rPr>
              <a:t>.</a:t>
            </a:r>
            <a:br>
              <a:rPr lang="fr-FR" sz="4400" dirty="0">
                <a:solidFill>
                  <a:srgbClr val="002060"/>
                </a:solidFill>
                <a:latin typeface="Arial"/>
              </a:rPr>
            </a:br>
            <a:r>
              <a:rPr lang="fr-FR" sz="4400" u="sng" dirty="0">
                <a:solidFill>
                  <a:srgbClr val="002060"/>
                </a:solidFill>
                <a:latin typeface="Arial"/>
              </a:rPr>
              <a:t>Exemples</a:t>
            </a:r>
            <a:r>
              <a:rPr lang="fr-FR" sz="4400" dirty="0">
                <a:solidFill>
                  <a:srgbClr val="002060"/>
                </a:solidFill>
                <a:latin typeface="Arial"/>
              </a:rPr>
              <a:t> :</a:t>
            </a:r>
            <a:br>
              <a:rPr lang="fr-FR" sz="4400" dirty="0">
                <a:solidFill>
                  <a:srgbClr val="002060"/>
                </a:solidFill>
                <a:latin typeface="Arial"/>
              </a:rPr>
            </a:br>
            <a:r>
              <a:rPr lang="fr-FR" sz="4400" i="1" dirty="0">
                <a:solidFill>
                  <a:srgbClr val="002060"/>
                </a:solidFill>
                <a:latin typeface="Arial"/>
              </a:rPr>
              <a:t>- Le train v</a:t>
            </a:r>
            <a:r>
              <a:rPr lang="fr-FR" sz="4400" b="1" i="1" dirty="0">
                <a:solidFill>
                  <a:srgbClr val="002060"/>
                </a:solidFill>
                <a:latin typeface="Arial"/>
              </a:rPr>
              <a:t>ient juste de</a:t>
            </a:r>
            <a:r>
              <a:rPr lang="fr-FR" sz="4400" i="1" dirty="0">
                <a:solidFill>
                  <a:srgbClr val="002060"/>
                </a:solidFill>
                <a:latin typeface="Arial"/>
              </a:rPr>
              <a:t> partir.</a:t>
            </a:r>
            <a:br>
              <a:rPr lang="fr-FR" sz="4400" i="1" dirty="0">
                <a:solidFill>
                  <a:srgbClr val="002060"/>
                </a:solidFill>
                <a:latin typeface="Arial"/>
              </a:rPr>
            </a:br>
            <a:r>
              <a:rPr lang="fr-FR" sz="4400" i="1" dirty="0">
                <a:solidFill>
                  <a:srgbClr val="002060"/>
                </a:solidFill>
                <a:latin typeface="Arial"/>
              </a:rPr>
              <a:t>- Vous </a:t>
            </a:r>
            <a:r>
              <a:rPr lang="fr-FR" sz="4400" b="1" i="1" dirty="0">
                <a:solidFill>
                  <a:srgbClr val="002060"/>
                </a:solidFill>
                <a:latin typeface="Arial"/>
              </a:rPr>
              <a:t>venez juste de</a:t>
            </a:r>
            <a:r>
              <a:rPr lang="fr-FR" sz="4400" i="1" dirty="0">
                <a:solidFill>
                  <a:srgbClr val="002060"/>
                </a:solidFill>
                <a:latin typeface="Arial"/>
              </a:rPr>
              <a:t> finir votre contrat.</a:t>
            </a:r>
            <a:endParaRPr lang="fr-FR" sz="4400" b="0" i="0" dirty="0">
              <a:solidFill>
                <a:srgbClr val="00206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9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1894" r="60576" b="63333"/>
          <a:stretch/>
        </p:blipFill>
        <p:spPr bwMode="auto">
          <a:xfrm>
            <a:off x="1834030" y="2019300"/>
            <a:ext cx="8776819" cy="376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43900" y="2019300"/>
            <a:ext cx="35052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 smtClean="0"/>
              <a:t>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82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cent past in French | A Cup of Fren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7" t="11334" r="-1" b="64000"/>
          <a:stretch/>
        </p:blipFill>
        <p:spPr bwMode="auto">
          <a:xfrm>
            <a:off x="4457700" y="1809750"/>
            <a:ext cx="6858000" cy="45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555513"/>
            <a:ext cx="4610100" cy="330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037" y="1488411"/>
            <a:ext cx="1179513" cy="491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9" y="3734627"/>
            <a:ext cx="931862" cy="194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1" y="3734627"/>
            <a:ext cx="9334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2" y="2237462"/>
            <a:ext cx="9334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1268294"/>
            <a:ext cx="9334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3772">
            <a:off x="5517622" y="5314196"/>
            <a:ext cx="354255" cy="212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459038"/>
            <a:ext cx="9334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 descr="Recent past in French | A Cup of Fren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12694" r="25805" b="74611"/>
          <a:stretch/>
        </p:blipFill>
        <p:spPr bwMode="auto">
          <a:xfrm>
            <a:off x="1257300" y="2015092"/>
            <a:ext cx="5096972" cy="149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5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cent past in French | A Cup of Fren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5" t="50000" r="4389" b="18333"/>
          <a:stretch/>
        </p:blipFill>
        <p:spPr bwMode="auto">
          <a:xfrm>
            <a:off x="3274794" y="1181099"/>
            <a:ext cx="5964456" cy="54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94" y="971549"/>
            <a:ext cx="1106705" cy="350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3" y="1215850"/>
            <a:ext cx="10694428" cy="148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22" y="2542782"/>
            <a:ext cx="8441370" cy="41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971550"/>
            <a:ext cx="1176337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Recent past in French | A Cup of Fren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" t="45333" r="72722" b="29597"/>
          <a:stretch/>
        </p:blipFill>
        <p:spPr bwMode="auto">
          <a:xfrm>
            <a:off x="1447800" y="1428751"/>
            <a:ext cx="44577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Recent past in French | A Cup of Fren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5" t="61333" r="43333" b="11667"/>
          <a:stretch/>
        </p:blipFill>
        <p:spPr bwMode="auto">
          <a:xfrm>
            <a:off x="6515099" y="2305050"/>
            <a:ext cx="5234436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31" y="1428750"/>
            <a:ext cx="1794669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27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641191" y="1565084"/>
            <a:ext cx="11262896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 à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page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83.</a:t>
            </a: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Apprenez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coeur 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mots nouveaux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84" y="3229707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8" y="-163321"/>
            <a:ext cx="4086387" cy="21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0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45" y="1072654"/>
            <a:ext cx="4406082" cy="12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2" y="1890561"/>
            <a:ext cx="11751687" cy="388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"/>
          <a:stretch/>
        </p:blipFill>
        <p:spPr bwMode="auto">
          <a:xfrm>
            <a:off x="265852" y="1014609"/>
            <a:ext cx="11872789" cy="528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3265" r="3710" b="64771"/>
          <a:stretch/>
        </p:blipFill>
        <p:spPr bwMode="auto">
          <a:xfrm>
            <a:off x="801665" y="1102289"/>
            <a:ext cx="10809962" cy="529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t="35253" r="50115" b="51468"/>
          <a:stretch/>
        </p:blipFill>
        <p:spPr bwMode="auto">
          <a:xfrm>
            <a:off x="742949" y="1359723"/>
            <a:ext cx="10869525" cy="447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9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les aliments Plus | Enseñanza de francés, Aprender francés, Clases de  francé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t="48276" r="49274" b="36585"/>
          <a:stretch/>
        </p:blipFill>
        <p:spPr bwMode="auto">
          <a:xfrm>
            <a:off x="685800" y="1428750"/>
            <a:ext cx="11144250" cy="505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3055" r="49271" b="23334"/>
          <a:stretch/>
        </p:blipFill>
        <p:spPr bwMode="auto">
          <a:xfrm>
            <a:off x="552450" y="1657349"/>
            <a:ext cx="10591800" cy="401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4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257"/>
          <a:stretch/>
        </p:blipFill>
        <p:spPr bwMode="auto">
          <a:xfrm>
            <a:off x="419099" y="1600200"/>
            <a:ext cx="11620499" cy="478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7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1374</TotalTime>
  <Words>76</Words>
  <Application>Microsoft Office PowerPoint</Application>
  <PresentationFormat>Широкоэкранный</PresentationFormat>
  <Paragraphs>13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Exemples : - Je viens de téléphoner à ma mère. - Vous venez d'arriver. - Le train vient de partir.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133</cp:revision>
  <dcterms:created xsi:type="dcterms:W3CDTF">2020-09-24T15:27:08Z</dcterms:created>
  <dcterms:modified xsi:type="dcterms:W3CDTF">2021-01-05T05:05:52Z</dcterms:modified>
</cp:coreProperties>
</file>