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328" r:id="rId3"/>
    <p:sldId id="306" r:id="rId4"/>
    <p:sldId id="305" r:id="rId5"/>
    <p:sldId id="316" r:id="rId6"/>
    <p:sldId id="329" r:id="rId7"/>
    <p:sldId id="338" r:id="rId8"/>
    <p:sldId id="332" r:id="rId9"/>
    <p:sldId id="330" r:id="rId10"/>
    <p:sldId id="331" r:id="rId11"/>
    <p:sldId id="333" r:id="rId12"/>
    <p:sldId id="293" r:id="rId13"/>
    <p:sldId id="334" r:id="rId14"/>
    <p:sldId id="317" r:id="rId15"/>
    <p:sldId id="279" r:id="rId16"/>
    <p:sldId id="337" r:id="rId17"/>
    <p:sldId id="335" r:id="rId18"/>
    <p:sldId id="339" r:id="rId19"/>
    <p:sldId id="342" r:id="rId20"/>
    <p:sldId id="34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1" autoAdjust="0"/>
    <p:restoredTop sz="98724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64704" y="1772962"/>
            <a:ext cx="11393629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Savez-vous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éparer les crêpes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72" y="3092275"/>
            <a:ext cx="5521108" cy="363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042"/>
            <a:ext cx="12043337" cy="12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2" y="2955924"/>
            <a:ext cx="11601950" cy="54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34" y="3638550"/>
            <a:ext cx="35337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1" y="2147366"/>
            <a:ext cx="11830008" cy="30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96" b="70700"/>
          <a:stretch/>
        </p:blipFill>
        <p:spPr bwMode="auto">
          <a:xfrm>
            <a:off x="637339" y="1240074"/>
            <a:ext cx="3657600" cy="23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4" r="55199" b="68903"/>
          <a:stretch/>
        </p:blipFill>
        <p:spPr bwMode="auto">
          <a:xfrm>
            <a:off x="7835581" y="1168608"/>
            <a:ext cx="1803748" cy="24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9" t="2456" b="65093"/>
          <a:stretch/>
        </p:blipFill>
        <p:spPr bwMode="auto">
          <a:xfrm>
            <a:off x="2880986" y="3838656"/>
            <a:ext cx="7829869" cy="301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www.anglaisfacile.com/cgi2/myexam/images2/44104.jpg"/>
          <p:cNvSpPr>
            <a:spLocks noChangeAspect="1" noChangeArrowheads="1"/>
          </p:cNvSpPr>
          <p:nvPr/>
        </p:nvSpPr>
        <p:spPr bwMode="auto">
          <a:xfrm>
            <a:off x="19050" y="320675"/>
            <a:ext cx="10953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5" r="50884" b="31004"/>
          <a:stretch/>
        </p:blipFill>
        <p:spPr bwMode="auto">
          <a:xfrm>
            <a:off x="566736" y="1213438"/>
            <a:ext cx="10606479" cy="56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696"/>
            <a:ext cx="11940522" cy="49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6" r="59276"/>
          <a:stretch/>
        </p:blipFill>
        <p:spPr bwMode="auto">
          <a:xfrm>
            <a:off x="744168" y="1177445"/>
            <a:ext cx="10115898" cy="557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3" t="66286" b="9259"/>
          <a:stretch/>
        </p:blipFill>
        <p:spPr bwMode="auto">
          <a:xfrm>
            <a:off x="400833" y="1240075"/>
            <a:ext cx="11452878" cy="414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0" y="1611464"/>
            <a:ext cx="11452173" cy="195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1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64552" y="1565084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4,5,6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4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" y="1468785"/>
            <a:ext cx="11301160" cy="42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3" y="2196598"/>
            <a:ext cx="9946688" cy="38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7" y="1561250"/>
            <a:ext cx="9857701" cy="364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79" y="4131172"/>
            <a:ext cx="2860621" cy="272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4" y="1116299"/>
            <a:ext cx="12024986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35" y="1878750"/>
            <a:ext cx="9847143" cy="497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70" y="1243404"/>
            <a:ext cx="10407106" cy="535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1" y="4697031"/>
            <a:ext cx="11735969" cy="15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1" y="1582629"/>
            <a:ext cx="71913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19" y="1176395"/>
            <a:ext cx="2823545" cy="3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29" y="1683065"/>
            <a:ext cx="5090242" cy="7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0" y="2457103"/>
            <a:ext cx="11726687" cy="36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0" y="1282135"/>
            <a:ext cx="11383548" cy="40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3" y="2066643"/>
            <a:ext cx="11540787" cy="303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1335</TotalTime>
  <Words>33</Words>
  <Application>Microsoft Office PowerPoint</Application>
  <PresentationFormat>Широкоэкранный</PresentationFormat>
  <Paragraphs>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130</cp:revision>
  <dcterms:created xsi:type="dcterms:W3CDTF">2020-09-24T15:27:08Z</dcterms:created>
  <dcterms:modified xsi:type="dcterms:W3CDTF">2021-01-05T05:01:50Z</dcterms:modified>
</cp:coreProperties>
</file>