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18" r:id="rId2"/>
    <p:sldId id="328" r:id="rId3"/>
    <p:sldId id="306" r:id="rId4"/>
    <p:sldId id="305" r:id="rId5"/>
    <p:sldId id="329" r:id="rId6"/>
    <p:sldId id="357" r:id="rId7"/>
    <p:sldId id="366" r:id="rId8"/>
    <p:sldId id="345" r:id="rId9"/>
    <p:sldId id="367" r:id="rId10"/>
    <p:sldId id="359" r:id="rId11"/>
    <p:sldId id="360" r:id="rId12"/>
    <p:sldId id="361" r:id="rId13"/>
    <p:sldId id="362" r:id="rId14"/>
    <p:sldId id="363" r:id="rId15"/>
    <p:sldId id="365" r:id="rId16"/>
    <p:sldId id="364" r:id="rId17"/>
    <p:sldId id="338" r:id="rId18"/>
    <p:sldId id="354" r:id="rId19"/>
    <p:sldId id="35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64" autoAdjust="0"/>
    <p:restoredTop sz="98724" autoAdjust="0"/>
  </p:normalViewPr>
  <p:slideViewPr>
    <p:cSldViewPr snapToGrid="0">
      <p:cViewPr varScale="1">
        <p:scale>
          <a:sx n="71" d="100"/>
          <a:sy n="71" d="100"/>
        </p:scale>
        <p:origin x="954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5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85988" y="1952530"/>
            <a:ext cx="11936179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 voyage à travers Paris</a:t>
            </a:r>
            <a:endParaRPr lang="fr-FR" sz="5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2901" y="2003375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793360" y="193693"/>
            <a:ext cx="20190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793360" y="177323"/>
            <a:ext cx="2019040" cy="12763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370157" y="346187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518975" y="394600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ru-RU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4" y="4009401"/>
            <a:ext cx="5730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222" y="2977266"/>
            <a:ext cx="5588258" cy="3880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3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26" y="1564340"/>
            <a:ext cx="11847233" cy="3913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737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273" y="1130394"/>
            <a:ext cx="8566151" cy="985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7020"/>
            <a:ext cx="12071350" cy="3049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299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807788"/>
            <a:ext cx="11901486" cy="234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6216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29" y="1827732"/>
            <a:ext cx="9708776" cy="484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3717" y="687855"/>
            <a:ext cx="10515600" cy="1325563"/>
          </a:xfrm>
        </p:spPr>
        <p:txBody>
          <a:bodyPr/>
          <a:lstStyle/>
          <a:p>
            <a:r>
              <a:rPr lang="fr-FR" dirty="0"/>
              <a:t>Quelques partis de la langue française</a:t>
            </a:r>
          </a:p>
        </p:txBody>
      </p:sp>
    </p:spTree>
    <p:extLst>
      <p:ext uri="{BB962C8B-B14F-4D97-AF65-F5344CB8AC3E}">
        <p14:creationId xmlns:p14="http://schemas.microsoft.com/office/powerpoint/2010/main" val="2067160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140" y="955215"/>
            <a:ext cx="7371789" cy="567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479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361" y="980795"/>
            <a:ext cx="7954216" cy="556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4796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1586"/>
            <a:ext cx="12005235" cy="2977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0" y="4371413"/>
            <a:ext cx="11784853" cy="1895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2581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27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58802" y="1625826"/>
            <a:ext cx="11609079" cy="21073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l’activité 3,4,5,6,7 à la page 107.</a:t>
            </a: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par coeur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mots nouveaux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721" y="3229707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56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08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24" y="1596837"/>
            <a:ext cx="11740682" cy="3343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37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45" y="1072654"/>
            <a:ext cx="4406082" cy="127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41" y="1577788"/>
            <a:ext cx="11855077" cy="4156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45" y="1519238"/>
            <a:ext cx="11665883" cy="414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4816"/>
            <a:ext cx="12039974" cy="298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6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67"/>
          <a:stretch/>
        </p:blipFill>
        <p:spPr bwMode="auto">
          <a:xfrm>
            <a:off x="106082" y="1787619"/>
            <a:ext cx="12085918" cy="334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394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70" y="2240768"/>
            <a:ext cx="11734053" cy="2138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33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93" y="1749798"/>
            <a:ext cx="11979507" cy="290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736135"/>
      </p:ext>
    </p:extLst>
  </p:cSld>
  <p:clrMapOvr>
    <a:masterClrMapping/>
  </p:clrMapOvr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1542</TotalTime>
  <Words>38</Words>
  <Application>Microsoft Office PowerPoint</Application>
  <PresentationFormat>Широкоэкранный</PresentationFormat>
  <Paragraphs>8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Quelques partis de la langue française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152</cp:revision>
  <dcterms:created xsi:type="dcterms:W3CDTF">2020-09-24T15:27:08Z</dcterms:created>
  <dcterms:modified xsi:type="dcterms:W3CDTF">2021-02-26T12:38:18Z</dcterms:modified>
</cp:coreProperties>
</file>