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18" r:id="rId2"/>
    <p:sldId id="328" r:id="rId3"/>
    <p:sldId id="306" r:id="rId4"/>
    <p:sldId id="305" r:id="rId5"/>
    <p:sldId id="329" r:id="rId6"/>
    <p:sldId id="357" r:id="rId7"/>
    <p:sldId id="366" r:id="rId8"/>
    <p:sldId id="345" r:id="rId9"/>
    <p:sldId id="341" r:id="rId10"/>
    <p:sldId id="358" r:id="rId11"/>
    <p:sldId id="359" r:id="rId12"/>
    <p:sldId id="360" r:id="rId13"/>
    <p:sldId id="361" r:id="rId14"/>
    <p:sldId id="362" r:id="rId15"/>
    <p:sldId id="364" r:id="rId16"/>
    <p:sldId id="365" r:id="rId17"/>
    <p:sldId id="363" r:id="rId18"/>
    <p:sldId id="338" r:id="rId19"/>
    <p:sldId id="354" r:id="rId20"/>
    <p:sldId id="35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841" autoAdjust="0"/>
    <p:restoredTop sz="98724" autoAdjust="0"/>
  </p:normalViewPr>
  <p:slideViewPr>
    <p:cSldViewPr snapToGrid="0">
      <p:cViewPr varScale="1">
        <p:scale>
          <a:sx n="66" d="100"/>
          <a:sy n="66" d="100"/>
        </p:scale>
        <p:origin x="156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751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0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60159" y="1952530"/>
            <a:ext cx="11936179" cy="95314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5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Les marchés de Tachkent</a:t>
            </a:r>
            <a:endParaRPr lang="fr-FR" sz="54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12901" y="2003375"/>
            <a:ext cx="573087" cy="180459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793360" y="193693"/>
            <a:ext cx="20190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793360" y="177323"/>
            <a:ext cx="2019040" cy="127631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370157" y="346187"/>
            <a:ext cx="2865446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  <a:cs typeface="Arial"/>
              </a:rPr>
              <a:t>6-classe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xmlns="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518975" y="394600"/>
            <a:ext cx="9172091" cy="104687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FRAN</a:t>
            </a:r>
            <a:r>
              <a:rPr lang="fr-FR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</a:t>
            </a:r>
            <a:r>
              <a:rPr lang="en-US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AIS</a:t>
            </a:r>
            <a:endParaRPr lang="ru-RU" sz="6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44" y="4009401"/>
            <a:ext cx="57308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522" y="3161712"/>
            <a:ext cx="5246142" cy="349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330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32" b="67561"/>
          <a:stretch/>
        </p:blipFill>
        <p:spPr bwMode="auto">
          <a:xfrm>
            <a:off x="0" y="1471247"/>
            <a:ext cx="12527045" cy="4132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66893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47" t="27941" r="5630" b="54204"/>
          <a:stretch/>
        </p:blipFill>
        <p:spPr bwMode="auto">
          <a:xfrm>
            <a:off x="281351" y="1758461"/>
            <a:ext cx="11651491" cy="3516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07376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3" t="45387" r="53665" b="45072"/>
          <a:stretch/>
        </p:blipFill>
        <p:spPr bwMode="auto">
          <a:xfrm>
            <a:off x="1594338" y="2684583"/>
            <a:ext cx="5980777" cy="2250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504" y="1854078"/>
            <a:ext cx="4762500" cy="357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6299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Картинки по запросу &quot;au marche vocabulair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8" t="58700" r="49895" b="24535"/>
          <a:stretch/>
        </p:blipFill>
        <p:spPr bwMode="auto">
          <a:xfrm>
            <a:off x="0" y="1512276"/>
            <a:ext cx="7022123" cy="389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Картинки по запросу &quot;oloyskiy rinok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514" y="1568893"/>
            <a:ext cx="5776301" cy="383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6216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Картинки по запросу &quot;au marche vocabulair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44" t="75329" r="55490" b="7907"/>
          <a:stretch/>
        </p:blipFill>
        <p:spPr bwMode="auto">
          <a:xfrm>
            <a:off x="750276" y="1371600"/>
            <a:ext cx="6564924" cy="4640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Картинки по запросу &quot;au marche vocabulair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79" t="50000" b="12950"/>
          <a:stretch/>
        </p:blipFill>
        <p:spPr bwMode="auto">
          <a:xfrm>
            <a:off x="7151076" y="1256322"/>
            <a:ext cx="3927231" cy="537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71604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91" b="1935"/>
          <a:stretch/>
        </p:blipFill>
        <p:spPr bwMode="auto">
          <a:xfrm>
            <a:off x="2079380" y="867507"/>
            <a:ext cx="8354158" cy="6069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25811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096" y="985602"/>
            <a:ext cx="7804273" cy="5849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47967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9" t="23383" r="4511" b="43652"/>
          <a:stretch/>
        </p:blipFill>
        <p:spPr bwMode="auto">
          <a:xfrm>
            <a:off x="539261" y="1066798"/>
            <a:ext cx="10937629" cy="5654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34797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87" y="2205514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727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358803" y="1625826"/>
            <a:ext cx="11262896" cy="279980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Faites l’activité 4,5,6 à la page 97.</a:t>
            </a:r>
          </a:p>
          <a:p>
            <a:pPr marL="536575" indent="-536575"/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Apprenez par coeur </a:t>
            </a:r>
            <a:r>
              <a:rPr lang="en-US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mots nouveaux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4940" y="2329821"/>
            <a:ext cx="2646759" cy="32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908" y="-163321"/>
            <a:ext cx="4086387" cy="2158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756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74" y="1623280"/>
            <a:ext cx="12004064" cy="3647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537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0088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345" y="1072654"/>
            <a:ext cx="4406082" cy="1277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93" y="1125408"/>
            <a:ext cx="11917607" cy="5413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08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91017"/>
            <a:ext cx="11910279" cy="4632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218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95792"/>
            <a:ext cx="12004431" cy="4223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36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821" y="1104900"/>
            <a:ext cx="3929795" cy="80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71" y="2019299"/>
            <a:ext cx="11404722" cy="4546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0394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87" y="2205514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869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04166"/>
            <a:ext cx="10833758" cy="122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32891"/>
            <a:ext cx="11957538" cy="2060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2343" y="3997568"/>
            <a:ext cx="3573440" cy="2684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833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2522"/>
            <a:ext cx="12074769" cy="256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427" y="3458308"/>
            <a:ext cx="4892342" cy="3247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6463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1474</TotalTime>
  <Words>31</Words>
  <Application>Microsoft Office PowerPoint</Application>
  <PresentationFormat>Широкоэкранный</PresentationFormat>
  <Paragraphs>7</Paragraphs>
  <Slides>20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Учетная запись Майкрософт</cp:lastModifiedBy>
  <cp:revision>146</cp:revision>
  <dcterms:created xsi:type="dcterms:W3CDTF">2020-09-24T15:27:08Z</dcterms:created>
  <dcterms:modified xsi:type="dcterms:W3CDTF">2021-02-19T07:48:05Z</dcterms:modified>
</cp:coreProperties>
</file>