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8" r:id="rId2"/>
    <p:sldId id="328" r:id="rId3"/>
    <p:sldId id="306" r:id="rId4"/>
    <p:sldId id="305" r:id="rId5"/>
    <p:sldId id="329" r:id="rId6"/>
    <p:sldId id="357" r:id="rId7"/>
    <p:sldId id="366" r:id="rId8"/>
    <p:sldId id="345" r:id="rId9"/>
    <p:sldId id="341" r:id="rId10"/>
    <p:sldId id="358" r:id="rId11"/>
    <p:sldId id="359" r:id="rId12"/>
    <p:sldId id="360" r:id="rId13"/>
    <p:sldId id="361" r:id="rId14"/>
    <p:sldId id="362" r:id="rId15"/>
    <p:sldId id="364" r:id="rId16"/>
    <p:sldId id="365" r:id="rId17"/>
    <p:sldId id="363" r:id="rId18"/>
    <p:sldId id="338" r:id="rId19"/>
    <p:sldId id="354" r:id="rId20"/>
    <p:sldId id="35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D68"/>
    <a:srgbClr val="EB45B4"/>
    <a:srgbClr val="02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41" autoAdjust="0"/>
    <p:restoredTop sz="98724" autoAdjust="0"/>
  </p:normalViewPr>
  <p:slideViewPr>
    <p:cSldViewPr snapToGrid="0">
      <p:cViewPr varScale="1">
        <p:scale>
          <a:sx n="66" d="100"/>
          <a:sy n="66" d="100"/>
        </p:scale>
        <p:origin x="15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751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206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6637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860159" y="1952530"/>
            <a:ext cx="11936179" cy="95314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Les marchés de Tachkent</a:t>
            </a:r>
            <a:endParaRPr lang="fr-FR" sz="5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112901" y="2003375"/>
            <a:ext cx="573087" cy="180459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793360" y="193693"/>
            <a:ext cx="2019040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793360" y="177323"/>
            <a:ext cx="2019040" cy="127631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9370157" y="346187"/>
            <a:ext cx="2865446" cy="64943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6-classe</a:t>
            </a: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xmlns="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1518975" y="394600"/>
            <a:ext cx="9172091" cy="1046876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6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FRAN</a:t>
            </a:r>
            <a:r>
              <a:rPr lang="fr-FR" sz="6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Ç</a:t>
            </a:r>
            <a:r>
              <a:rPr lang="en-US" sz="6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AIS</a:t>
            </a:r>
            <a:endParaRPr lang="ru-RU" sz="6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" y="4009401"/>
            <a:ext cx="57308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522" y="3161712"/>
            <a:ext cx="5246142" cy="349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30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2" b="67561"/>
          <a:stretch/>
        </p:blipFill>
        <p:spPr bwMode="auto">
          <a:xfrm>
            <a:off x="0" y="1471247"/>
            <a:ext cx="12527045" cy="4132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689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7" t="27941" r="5630" b="54204"/>
          <a:stretch/>
        </p:blipFill>
        <p:spPr bwMode="auto">
          <a:xfrm>
            <a:off x="281351" y="1758461"/>
            <a:ext cx="11651491" cy="3516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737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3" t="45387" r="53665" b="45072"/>
          <a:stretch/>
        </p:blipFill>
        <p:spPr bwMode="auto">
          <a:xfrm>
            <a:off x="1594338" y="2684583"/>
            <a:ext cx="5980777" cy="225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504" y="1854078"/>
            <a:ext cx="47625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299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и по запросу &quot;au marche vocabulair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" t="58700" r="49895" b="24535"/>
          <a:stretch/>
        </p:blipFill>
        <p:spPr bwMode="auto">
          <a:xfrm>
            <a:off x="0" y="1512276"/>
            <a:ext cx="7022123" cy="389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Картинки по запросу &quot;oloyskiy rinok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514" y="1568893"/>
            <a:ext cx="5776301" cy="383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216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Картинки по запросу &quot;au marche vocabulair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4" t="75329" r="55490" b="7907"/>
          <a:stretch/>
        </p:blipFill>
        <p:spPr bwMode="auto">
          <a:xfrm>
            <a:off x="750276" y="1371600"/>
            <a:ext cx="6564924" cy="464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Картинки по запросу &quot;au marche vocabulair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79" t="50000" b="12950"/>
          <a:stretch/>
        </p:blipFill>
        <p:spPr bwMode="auto">
          <a:xfrm>
            <a:off x="7151076" y="1256322"/>
            <a:ext cx="3927231" cy="537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160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1" b="1935"/>
          <a:stretch/>
        </p:blipFill>
        <p:spPr bwMode="auto">
          <a:xfrm>
            <a:off x="2079380" y="867507"/>
            <a:ext cx="8354158" cy="606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581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096" y="985602"/>
            <a:ext cx="7804273" cy="5849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796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" t="23383" r="4511" b="43652"/>
          <a:stretch/>
        </p:blipFill>
        <p:spPr bwMode="auto">
          <a:xfrm>
            <a:off x="539261" y="1066798"/>
            <a:ext cx="10937629" cy="565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479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14" y="1132364"/>
            <a:ext cx="65897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887" y="2205514"/>
            <a:ext cx="5474366" cy="43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27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358803" y="1625826"/>
            <a:ext cx="11262896" cy="2799802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ru-RU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Faites l’activité 4,5,6 à la page 97.</a:t>
            </a:r>
          </a:p>
          <a:p>
            <a:pPr marL="536575" indent="-536575"/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ru-RU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Apprenez par coeur 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mots nouveaux</a:t>
            </a:r>
            <a:r>
              <a:rPr lang="ru-RU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fr-FR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940" y="2329821"/>
            <a:ext cx="2646759" cy="32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908" y="-163321"/>
            <a:ext cx="4086387" cy="215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56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4" y="1623280"/>
            <a:ext cx="12004064" cy="3647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37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12193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08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345" y="1072654"/>
            <a:ext cx="4406082" cy="1277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93" y="1125408"/>
            <a:ext cx="11917607" cy="5413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08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1017"/>
            <a:ext cx="11910279" cy="463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18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5792"/>
            <a:ext cx="12004431" cy="422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6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821" y="1104900"/>
            <a:ext cx="3929795" cy="80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71" y="2019299"/>
            <a:ext cx="11404722" cy="454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394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14" y="1132364"/>
            <a:ext cx="65897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887" y="2205514"/>
            <a:ext cx="5474366" cy="43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69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4166"/>
            <a:ext cx="10833758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2891"/>
            <a:ext cx="11957538" cy="2060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343" y="3997568"/>
            <a:ext cx="3573440" cy="268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33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2522"/>
            <a:ext cx="12074769" cy="256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427" y="3458308"/>
            <a:ext cx="4892342" cy="324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46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Shabl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</Template>
  <TotalTime>1474</TotalTime>
  <Words>31</Words>
  <Application>Microsoft Office PowerPoint</Application>
  <PresentationFormat>Широкоэкранный</PresentationFormat>
  <Paragraphs>7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Shablon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Документы</dc:creator>
  <cp:lastModifiedBy>Учетная запись Майкрософт</cp:lastModifiedBy>
  <cp:revision>146</cp:revision>
  <dcterms:created xsi:type="dcterms:W3CDTF">2020-09-24T15:27:08Z</dcterms:created>
  <dcterms:modified xsi:type="dcterms:W3CDTF">2021-02-19T07:48:05Z</dcterms:modified>
</cp:coreProperties>
</file>