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8" r:id="rId2"/>
    <p:sldId id="328" r:id="rId3"/>
    <p:sldId id="306" r:id="rId4"/>
    <p:sldId id="305" r:id="rId5"/>
    <p:sldId id="329" r:id="rId6"/>
    <p:sldId id="357" r:id="rId7"/>
    <p:sldId id="345" r:id="rId8"/>
    <p:sldId id="359" r:id="rId9"/>
    <p:sldId id="341" r:id="rId10"/>
    <p:sldId id="358" r:id="rId11"/>
    <p:sldId id="342" r:id="rId12"/>
    <p:sldId id="340" r:id="rId13"/>
    <p:sldId id="343" r:id="rId14"/>
    <p:sldId id="344" r:id="rId15"/>
    <p:sldId id="338" r:id="rId16"/>
    <p:sldId id="346" r:id="rId17"/>
    <p:sldId id="356" r:id="rId18"/>
    <p:sldId id="347" r:id="rId19"/>
    <p:sldId id="352" r:id="rId20"/>
    <p:sldId id="354" r:id="rId21"/>
    <p:sldId id="35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1" autoAdjust="0"/>
    <p:restoredTop sz="98724" autoAdjust="0"/>
  </p:normalViewPr>
  <p:slideViewPr>
    <p:cSldViewPr snapToGrid="0">
      <p:cViewPr varScale="1">
        <p:scale>
          <a:sx n="71" d="100"/>
          <a:sy n="71" d="100"/>
        </p:scale>
        <p:origin x="9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1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325479" y="1816193"/>
            <a:ext cx="11936179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Gastronomie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ouzbèke</a:t>
            </a:r>
            <a:endParaRPr lang="fr-FR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1892" y="2003375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2" y="4009402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15" y="2951177"/>
            <a:ext cx="7818004" cy="296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77" y="72854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Tout le monde aime le palove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4" y="2318970"/>
            <a:ext cx="11568844" cy="273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8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2" y="2173896"/>
            <a:ext cx="11980618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7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27" y="955797"/>
            <a:ext cx="10229850" cy="581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9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6" y="1559167"/>
            <a:ext cx="11835247" cy="41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6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b="67692"/>
          <a:stretch/>
        </p:blipFill>
        <p:spPr bwMode="auto">
          <a:xfrm>
            <a:off x="352059" y="2344614"/>
            <a:ext cx="11417910" cy="319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32538" y="1019051"/>
            <a:ext cx="7461738" cy="1325563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Vocabulaire des aliments</a:t>
            </a:r>
          </a:p>
        </p:txBody>
      </p:sp>
    </p:spTree>
    <p:extLst>
      <p:ext uri="{BB962C8B-B14F-4D97-AF65-F5344CB8AC3E}">
        <p14:creationId xmlns:p14="http://schemas.microsoft.com/office/powerpoint/2010/main" val="8598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5" b="51692"/>
          <a:stretch/>
        </p:blipFill>
        <p:spPr bwMode="auto">
          <a:xfrm>
            <a:off x="164489" y="1588476"/>
            <a:ext cx="11941661" cy="296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0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6923" r="31872"/>
          <a:stretch/>
        </p:blipFill>
        <p:spPr bwMode="auto">
          <a:xfrm rot="16200000">
            <a:off x="7954717" y="625976"/>
            <a:ext cx="655284" cy="219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62" b="35538"/>
          <a:stretch/>
        </p:blipFill>
        <p:spPr bwMode="auto">
          <a:xfrm>
            <a:off x="0" y="2602524"/>
            <a:ext cx="11975761" cy="268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1261452"/>
            <a:ext cx="3833447" cy="75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92" b="17154"/>
          <a:stretch/>
        </p:blipFill>
        <p:spPr bwMode="auto">
          <a:xfrm>
            <a:off x="269630" y="2356338"/>
            <a:ext cx="11658005" cy="280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5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971550"/>
            <a:ext cx="1176337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31" y="1428750"/>
            <a:ext cx="1794669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t="83077" r="8696"/>
          <a:stretch/>
        </p:blipFill>
        <p:spPr bwMode="auto">
          <a:xfrm>
            <a:off x="457200" y="2009042"/>
            <a:ext cx="10961010" cy="332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36" y="1169376"/>
            <a:ext cx="6230450" cy="60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1771716"/>
            <a:ext cx="11324492" cy="231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 b="7915"/>
          <a:stretch/>
        </p:blipFill>
        <p:spPr bwMode="auto">
          <a:xfrm>
            <a:off x="3462338" y="3966404"/>
            <a:ext cx="5845786" cy="2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l’activité 5 à la page 91.</a:t>
            </a:r>
          </a:p>
          <a:p>
            <a:pPr marL="631825" indent="-631825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</a:t>
            </a:r>
            <a:r>
              <a:rPr lang="uz-Cyrl-UZ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07" y="3031439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/>
          <a:stretch/>
        </p:blipFill>
        <p:spPr bwMode="auto">
          <a:xfrm>
            <a:off x="187568" y="1283669"/>
            <a:ext cx="12004431" cy="177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8"/>
          <a:stretch/>
        </p:blipFill>
        <p:spPr bwMode="auto">
          <a:xfrm>
            <a:off x="4799132" y="2968665"/>
            <a:ext cx="5657850" cy="273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4" y="5758801"/>
            <a:ext cx="11324714" cy="80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4" y="1040657"/>
            <a:ext cx="10914185" cy="101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9" y="2133599"/>
            <a:ext cx="11671422" cy="183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71" y="4245952"/>
            <a:ext cx="5414229" cy="246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889"/>
            <a:ext cx="12063046" cy="283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99" y="4124492"/>
            <a:ext cx="2202107" cy="243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55" y="3934661"/>
            <a:ext cx="7367221" cy="262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693" y="1009895"/>
            <a:ext cx="7918938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ingredients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9" y="2379417"/>
            <a:ext cx="11421573" cy="114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33" y="3325324"/>
            <a:ext cx="6009824" cy="328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9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8" y="1335333"/>
            <a:ext cx="11549739" cy="277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8" y="4603504"/>
            <a:ext cx="11496817" cy="87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24" y="1003054"/>
            <a:ext cx="9045453" cy="574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4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1451</TotalTime>
  <Words>41</Words>
  <Application>Microsoft Office PowerPoint</Application>
  <PresentationFormat>Широкоэкранный</PresentationFormat>
  <Paragraphs>11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Les ingredients</vt:lpstr>
      <vt:lpstr>Презентация PowerPoint</vt:lpstr>
      <vt:lpstr>Презентация PowerPoint</vt:lpstr>
      <vt:lpstr>Презентация PowerPoint</vt:lpstr>
      <vt:lpstr>Tout le monde aime le palove </vt:lpstr>
      <vt:lpstr>Презентация PowerPoint</vt:lpstr>
      <vt:lpstr>Презентация PowerPoint</vt:lpstr>
      <vt:lpstr>Презентация PowerPoint</vt:lpstr>
      <vt:lpstr>Vocabulaire des aliments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Guljaxon</cp:lastModifiedBy>
  <cp:revision>144</cp:revision>
  <dcterms:created xsi:type="dcterms:W3CDTF">2020-09-24T15:27:08Z</dcterms:created>
  <dcterms:modified xsi:type="dcterms:W3CDTF">2021-02-16T04:42:53Z</dcterms:modified>
</cp:coreProperties>
</file>