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18" r:id="rId2"/>
    <p:sldId id="328" r:id="rId3"/>
    <p:sldId id="306" r:id="rId4"/>
    <p:sldId id="305" r:id="rId5"/>
    <p:sldId id="329" r:id="rId6"/>
    <p:sldId id="357" r:id="rId7"/>
    <p:sldId id="345" r:id="rId8"/>
    <p:sldId id="359" r:id="rId9"/>
    <p:sldId id="341" r:id="rId10"/>
    <p:sldId id="358" r:id="rId11"/>
    <p:sldId id="342" r:id="rId12"/>
    <p:sldId id="340" r:id="rId13"/>
    <p:sldId id="343" r:id="rId14"/>
    <p:sldId id="344" r:id="rId15"/>
    <p:sldId id="338" r:id="rId16"/>
    <p:sldId id="346" r:id="rId17"/>
    <p:sldId id="356" r:id="rId18"/>
    <p:sldId id="347" r:id="rId19"/>
    <p:sldId id="352" r:id="rId20"/>
    <p:sldId id="354" r:id="rId21"/>
    <p:sldId id="35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41" autoAdjust="0"/>
    <p:restoredTop sz="98724" autoAdjust="0"/>
  </p:normalViewPr>
  <p:slideViewPr>
    <p:cSldViewPr snapToGrid="0">
      <p:cViewPr varScale="1">
        <p:scale>
          <a:sx n="71" d="100"/>
          <a:sy n="71" d="100"/>
        </p:scale>
        <p:origin x="94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51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912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325479" y="1816193"/>
            <a:ext cx="11936179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Gastronomie</a:t>
            </a:r>
            <a:r>
              <a:rPr lang="en-US" sz="5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5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ouzbèke</a:t>
            </a:r>
            <a:endParaRPr lang="fr-FR" sz="5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1892" y="2003375"/>
            <a:ext cx="573087" cy="1804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793360" y="193693"/>
            <a:ext cx="20190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793360" y="177323"/>
            <a:ext cx="2019040" cy="12763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370157" y="346187"/>
            <a:ext cx="286544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6-classe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518975" y="394600"/>
            <a:ext cx="9172091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FRAN</a:t>
            </a:r>
            <a:r>
              <a:rPr lang="fr-FR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</a:t>
            </a:r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AIS</a:t>
            </a:r>
            <a:endParaRPr lang="ru-RU" sz="6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92" y="4009402"/>
            <a:ext cx="5730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815" y="2951177"/>
            <a:ext cx="7818004" cy="296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3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728541"/>
            <a:ext cx="10515600" cy="1325563"/>
          </a:xfrm>
        </p:spPr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Tout le monde aime le palove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94" y="2318970"/>
            <a:ext cx="11568844" cy="2736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6689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82" y="2173896"/>
            <a:ext cx="11980618" cy="314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74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027" y="955797"/>
            <a:ext cx="10229850" cy="5812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695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6" y="1559167"/>
            <a:ext cx="11835247" cy="418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261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8" b="67692"/>
          <a:stretch/>
        </p:blipFill>
        <p:spPr bwMode="auto">
          <a:xfrm>
            <a:off x="352059" y="2344614"/>
            <a:ext cx="11417910" cy="319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432538" y="1019051"/>
            <a:ext cx="7461738" cy="1325563"/>
          </a:xfrm>
        </p:spPr>
        <p:txBody>
          <a:bodyPr/>
          <a:lstStyle/>
          <a:p>
            <a:r>
              <a:rPr lang="fr-F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Vocabulaire des aliments</a:t>
            </a:r>
          </a:p>
        </p:txBody>
      </p:sp>
    </p:spTree>
    <p:extLst>
      <p:ext uri="{BB962C8B-B14F-4D97-AF65-F5344CB8AC3E}">
        <p14:creationId xmlns:p14="http://schemas.microsoft.com/office/powerpoint/2010/main" val="85986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27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15" b="51692"/>
          <a:stretch/>
        </p:blipFill>
        <p:spPr bwMode="auto">
          <a:xfrm>
            <a:off x="164489" y="1588476"/>
            <a:ext cx="11941661" cy="296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603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38" t="26923" r="31872"/>
          <a:stretch/>
        </p:blipFill>
        <p:spPr bwMode="auto">
          <a:xfrm rot="16200000">
            <a:off x="7954717" y="625976"/>
            <a:ext cx="655284" cy="2194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62" b="35538"/>
          <a:stretch/>
        </p:blipFill>
        <p:spPr bwMode="auto">
          <a:xfrm>
            <a:off x="0" y="2602524"/>
            <a:ext cx="11975761" cy="2684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99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30" y="1261452"/>
            <a:ext cx="3833447" cy="754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92" b="17154"/>
          <a:stretch/>
        </p:blipFill>
        <p:spPr bwMode="auto">
          <a:xfrm>
            <a:off x="269630" y="2356338"/>
            <a:ext cx="11658005" cy="2801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851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038" y="971550"/>
            <a:ext cx="1176337" cy="491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231" y="1428750"/>
            <a:ext cx="1794669" cy="3657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7" t="83077" r="8696"/>
          <a:stretch/>
        </p:blipFill>
        <p:spPr bwMode="auto">
          <a:xfrm>
            <a:off x="457200" y="2009042"/>
            <a:ext cx="10961010" cy="3323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27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536" y="1169376"/>
            <a:ext cx="6230450" cy="602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93" y="1771716"/>
            <a:ext cx="11324492" cy="2311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40" b="7915"/>
          <a:stretch/>
        </p:blipFill>
        <p:spPr bwMode="auto">
          <a:xfrm>
            <a:off x="3462338" y="3966404"/>
            <a:ext cx="5845786" cy="261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37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l’activité 5 à la page 91.</a:t>
            </a:r>
          </a:p>
          <a:p>
            <a:pPr marL="631825" indent="-631825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Apprenez par coeur 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mots </a:t>
            </a:r>
            <a:r>
              <a:rPr lang="uz-Cyrl-UZ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nouveaux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707" y="3031439"/>
            <a:ext cx="2646759" cy="32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908" y="-163321"/>
            <a:ext cx="4086387" cy="215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56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08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345" y="1072654"/>
            <a:ext cx="4406082" cy="127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"/>
          <a:stretch/>
        </p:blipFill>
        <p:spPr bwMode="auto">
          <a:xfrm>
            <a:off x="187568" y="1283669"/>
            <a:ext cx="12004431" cy="177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08"/>
          <a:stretch/>
        </p:blipFill>
        <p:spPr bwMode="auto">
          <a:xfrm>
            <a:off x="4799132" y="2968665"/>
            <a:ext cx="5657850" cy="2737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94" y="5758801"/>
            <a:ext cx="11324714" cy="806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784" y="1040657"/>
            <a:ext cx="10914185" cy="1010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39" y="2133599"/>
            <a:ext cx="11671422" cy="1839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171" y="4245952"/>
            <a:ext cx="5414229" cy="2464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0889"/>
            <a:ext cx="12063046" cy="2837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899" y="4124492"/>
            <a:ext cx="2202107" cy="2439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1055" y="3934661"/>
            <a:ext cx="7367221" cy="2629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6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6693" y="1009895"/>
            <a:ext cx="7918938" cy="1325563"/>
          </a:xfrm>
        </p:spPr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ingredients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49" y="2379417"/>
            <a:ext cx="11421573" cy="114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733" y="3325324"/>
            <a:ext cx="6009824" cy="328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0394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78" y="1335333"/>
            <a:ext cx="11549739" cy="2771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78" y="4603504"/>
            <a:ext cx="11496817" cy="871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33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424" y="1003054"/>
            <a:ext cx="9045453" cy="5747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646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1451</TotalTime>
  <Words>41</Words>
  <Application>Microsoft Office PowerPoint</Application>
  <PresentationFormat>Широкоэкранный</PresentationFormat>
  <Paragraphs>11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Les ingredients</vt:lpstr>
      <vt:lpstr>Презентация PowerPoint</vt:lpstr>
      <vt:lpstr>Презентация PowerPoint</vt:lpstr>
      <vt:lpstr>Презентация PowerPoint</vt:lpstr>
      <vt:lpstr>Tout le monde aime le palove </vt:lpstr>
      <vt:lpstr>Презентация PowerPoint</vt:lpstr>
      <vt:lpstr>Презентация PowerPoint</vt:lpstr>
      <vt:lpstr>Презентация PowerPoint</vt:lpstr>
      <vt:lpstr>Vocabulaire des aliments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Guljaxon</cp:lastModifiedBy>
  <cp:revision>144</cp:revision>
  <dcterms:created xsi:type="dcterms:W3CDTF">2020-09-24T15:27:08Z</dcterms:created>
  <dcterms:modified xsi:type="dcterms:W3CDTF">2021-02-16T04:42:53Z</dcterms:modified>
</cp:coreProperties>
</file>