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72" r:id="rId4"/>
    <p:sldId id="284" r:id="rId5"/>
    <p:sldId id="287" r:id="rId6"/>
    <p:sldId id="333" r:id="rId7"/>
    <p:sldId id="295" r:id="rId8"/>
    <p:sldId id="320" r:id="rId9"/>
    <p:sldId id="322" r:id="rId10"/>
    <p:sldId id="319" r:id="rId11"/>
    <p:sldId id="325" r:id="rId12"/>
    <p:sldId id="323" r:id="rId13"/>
    <p:sldId id="326" r:id="rId14"/>
    <p:sldId id="327" r:id="rId15"/>
    <p:sldId id="329" r:id="rId16"/>
    <p:sldId id="330" r:id="rId17"/>
    <p:sldId id="334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9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3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8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5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1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2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11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63948" y="1928650"/>
            <a:ext cx="10560643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60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Qu’il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beau,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appartement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2035" y="1958239"/>
            <a:ext cx="487672" cy="1540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488558" y="289004"/>
            <a:ext cx="193051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488558" y="263819"/>
            <a:ext cx="193050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19700" y="608035"/>
            <a:ext cx="1899368" cy="58787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b="1" spc="2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spc="21" dirty="0" err="1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classe</a:t>
            </a:r>
            <a:endParaRPr lang="en-US" sz="3600" b="1" spc="2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226979" y="308412"/>
            <a:ext cx="8036292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75" y="4134056"/>
            <a:ext cx="4342406" cy="228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2035" y="3914431"/>
            <a:ext cx="487672" cy="1540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7" y="512492"/>
            <a:ext cx="9380316" cy="63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28958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359" y="869102"/>
            <a:ext cx="4161928" cy="67305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Suit…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428" y="1351845"/>
            <a:ext cx="95046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reveil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budilnik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lampe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lampochka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tiroir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quticha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penderie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kiyim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shkafi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rideaux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pardalar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armoire-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shkaf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cintre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kiyim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ilgich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i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82" y="1537707"/>
            <a:ext cx="4588245" cy="441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5" y="1627741"/>
            <a:ext cx="11939062" cy="297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8229599" y="2009103"/>
            <a:ext cx="1841679" cy="1076637"/>
          </a:xfrm>
          <a:prstGeom prst="cloud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476185" y="2743200"/>
            <a:ext cx="1674253" cy="927279"/>
          </a:xfrm>
          <a:prstGeom prst="cloud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821597" y="3335629"/>
            <a:ext cx="1836357" cy="785612"/>
          </a:xfrm>
          <a:prstGeom prst="cloud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029546" y="3915178"/>
            <a:ext cx="1989440" cy="914400"/>
          </a:xfrm>
          <a:prstGeom prst="cloud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5" y="932181"/>
            <a:ext cx="9453093" cy="592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9068" y="3895090"/>
            <a:ext cx="4714875" cy="438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52316" y="3895090"/>
            <a:ext cx="42195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1917" y="6286500"/>
            <a:ext cx="48291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33D68">
                <a:tint val="45000"/>
                <a:satMod val="400000"/>
              </a:srgbClr>
            </a:duoton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8556" y="6277645"/>
            <a:ext cx="4548632" cy="56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3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7418" y="663485"/>
            <a:ext cx="5924282" cy="1001443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 appartement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303" y="1399337"/>
            <a:ext cx="117201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/>
              <a:buChar char="•"/>
            </a:pPr>
            <a:endParaRPr lang="fr-F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fr-F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Mon appartement se trouve au centre-ville, mais dans un quartier très calme. Il n’est pas grand. C’est un deux-pièces dans un petit immeuble ancien au deuxième étage. Dans l’immeuble il n’y a pas d’ascenseur, mais ce n’est pas grave. Toutes les fenêtres donnent sur un petit parc. Il y a une entrée, un grand salon, une belle chambre, une cuisine et une très jolie salle de bains. La cuisine est en face de l’entrée. Elle est équipée. Il y a une cuisinière avec un   four, un frigo avec un congélateur, et un lave-vaisselle. L’évier est très grand. Dans la cuisine il y a beaucoup de places libres, c’est pratique. À droite il y a le salon, il fait aussi la salle à manger.</a:t>
            </a:r>
            <a:endParaRPr lang="ru-RU" sz="2800" b="1" i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083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359" y="869102"/>
            <a:ext cx="4055911" cy="67305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Suit…</a:t>
            </a:r>
            <a:endParaRPr lang="ru-RU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7" y="2027103"/>
            <a:ext cx="3977962" cy="2983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663" y="1515626"/>
            <a:ext cx="76929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salon est grand et clair, il y a un canapé et deux fauteuils pour regarder la télévision. À gauche de l’entrée il y a d’abord les toilettes, puis la salle de bains. Dans la salle de bains il y a un lavabo, un lave-linge et une grande baignoire. En face des toilettes, il y a la chambre, qui contient un grand lit double et un bureau. Il y a aussi une penderie pour ranger tous les vêtements.   Dans l’entrée, contre les murs de gauche et de droites il y a deux placards.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65FBCB75-6840-4B9D-AB3A-0ED47F23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59" y="3894380"/>
            <a:ext cx="1952833" cy="199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42272"/>
            <a:ext cx="12247152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10411" y="1771728"/>
            <a:ext cx="10079224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Faire l’activité 6,7 à la page 39.</a:t>
            </a:r>
            <a:endParaRPr lang="ru-RU" sz="48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Raconter de votre appartement </a:t>
            </a:r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005" t="2190" r="7299" b="2723"/>
          <a:stretch/>
        </p:blipFill>
        <p:spPr>
          <a:xfrm>
            <a:off x="3380510" y="2923309"/>
            <a:ext cx="5297219" cy="37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0"/>
            <a:ext cx="9705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34" y="892935"/>
            <a:ext cx="4443212" cy="53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t="43442" r="11381" b="22227"/>
          <a:stretch/>
        </p:blipFill>
        <p:spPr bwMode="auto">
          <a:xfrm>
            <a:off x="0" y="1120462"/>
            <a:ext cx="12192000" cy="466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55746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t="12202" r="10528" b="30887"/>
          <a:stretch/>
        </p:blipFill>
        <p:spPr bwMode="auto">
          <a:xfrm>
            <a:off x="641795" y="810202"/>
            <a:ext cx="10717369" cy="597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3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40141" r="10634" b="22359"/>
          <a:stretch/>
        </p:blipFill>
        <p:spPr bwMode="auto">
          <a:xfrm>
            <a:off x="0" y="1519706"/>
            <a:ext cx="12192000" cy="449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5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3334" y="949929"/>
            <a:ext cx="1190866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avatli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oid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lug‘at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so‘zlar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appartement-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qavatli</a:t>
            </a:r>
            <a:r>
              <a:rPr lang="en-US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uy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studio- ish xona, ya’ni studia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deux-pièces- 2 xonali uy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trois-pièces- 3 xonali uy va boshqalar </a:t>
            </a:r>
            <a:endParaRPr kumimoji="0" lang="fr-FR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20765"/>
          <a:stretch/>
        </p:blipFill>
        <p:spPr bwMode="auto">
          <a:xfrm>
            <a:off x="8316298" y="1827903"/>
            <a:ext cx="3567447" cy="1475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95" y="1658460"/>
            <a:ext cx="11639550" cy="4577099"/>
          </a:xfrm>
        </p:spPr>
        <p:txBody>
          <a:bodyPr>
            <a:no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entrée-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dahliz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salle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séjour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Mehmonxona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chambre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xona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cuisine-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oshxona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salle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bains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yuvinish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xonasi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toilettes-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xojatxona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lave-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linge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kiryuvish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mashinasi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529" y="803380"/>
            <a:ext cx="11448958" cy="1038672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69774"/>
            <a:ext cx="3882887" cy="306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422" y="869941"/>
            <a:ext cx="11786048" cy="58290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4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cuisinière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gaz</a:t>
            </a:r>
            <a:r>
              <a:rPr lang="en-US" sz="4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plitasi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four-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pech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évier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jo‘mrak</a:t>
            </a: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réfrigérateur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(un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frigo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)-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muzlatgich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placard-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oshxona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mebeli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un lave-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vaisselle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idish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yuvuvchi</a:t>
            </a:r>
            <a:r>
              <a:rPr lang="en-US" sz="4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mashina</a:t>
            </a:r>
            <a:endParaRPr lang="ru-RU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245" y="1001416"/>
            <a:ext cx="101099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la cuisine 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0" b="4854"/>
          <a:stretch/>
        </p:blipFill>
        <p:spPr bwMode="auto">
          <a:xfrm>
            <a:off x="7898296" y="1537252"/>
            <a:ext cx="4227172" cy="23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3340100" y="-858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68625" y="-387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527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21000" y="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3098800" y="1027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Прямоугольник 2"/>
          <p:cNvSpPr/>
          <p:nvPr/>
        </p:nvSpPr>
        <p:spPr>
          <a:xfrm>
            <a:off x="437881" y="1027113"/>
            <a:ext cx="112561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chambre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matelas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matras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couvre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-lit-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choyshab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yotoqda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>
              <a:buFont typeface="Arial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couverture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adyol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oreiller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yostiq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coussin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yostiqcha</a:t>
            </a:r>
            <a:endParaRPr lang="en-US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descente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lit-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gilamcha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Font typeface="Arial"/>
              <a:buChar char="•"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table de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nuit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shkafcha</a:t>
            </a:r>
            <a:endParaRPr lang="ru-RU" sz="4000" b="0" i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449</Words>
  <Application>Microsoft Office PowerPoint</Application>
  <PresentationFormat>Широкоэкранный</PresentationFormat>
  <Paragraphs>54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Suit…</vt:lpstr>
      <vt:lpstr>Презентация PowerPoint</vt:lpstr>
      <vt:lpstr>Презентация PowerPoint</vt:lpstr>
      <vt:lpstr>Mon appartement</vt:lpstr>
      <vt:lpstr>Suit…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User</cp:lastModifiedBy>
  <cp:revision>258</cp:revision>
  <dcterms:created xsi:type="dcterms:W3CDTF">2020-04-14T20:23:07Z</dcterms:created>
  <dcterms:modified xsi:type="dcterms:W3CDTF">2020-11-13T04:05:15Z</dcterms:modified>
</cp:coreProperties>
</file>