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1731" r:id="rId5"/>
    <p:sldId id="1751" r:id="rId6"/>
    <p:sldId id="1752" r:id="rId7"/>
    <p:sldId id="1753" r:id="rId8"/>
    <p:sldId id="1754" r:id="rId9"/>
    <p:sldId id="1755" r:id="rId10"/>
    <p:sldId id="1756" r:id="rId11"/>
    <p:sldId id="1744" r:id="rId12"/>
    <p:sldId id="1757" r:id="rId13"/>
    <p:sldId id="1758" r:id="rId14"/>
    <p:sldId id="1693" r:id="rId15"/>
    <p:sldId id="17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3527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968069" y="2205182"/>
            <a:ext cx="8677942" cy="16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917E4AF-6EA2-40E0-AF56-3E6CA9B34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886" y="4624842"/>
            <a:ext cx="1991385" cy="13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6">
            <a:extLst>
              <a:ext uri="{FF2B5EF4-FFF2-40B4-BE49-F238E27FC236}">
                <a16:creationId xmlns:a16="http://schemas.microsoft.com/office/drawing/2014/main" id="{6CACEA87-8F72-4EFC-88E9-D59B164BC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609" y="4181406"/>
            <a:ext cx="1655114" cy="257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5">
            <a:extLst>
              <a:ext uri="{FF2B5EF4-FFF2-40B4-BE49-F238E27FC236}">
                <a16:creationId xmlns:a16="http://schemas.microsoft.com/office/drawing/2014/main" id="{AAA06B2F-A20E-43CE-A92E-EB9D227E9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925" y="4624842"/>
            <a:ext cx="2207521" cy="165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C9AE2728-D3A8-4214-A410-3A6E9D05AF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413" y="1198588"/>
                <a:ext cx="11283546" cy="288312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C9AE2728-D3A8-4214-A410-3A6E9D05A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13" y="1198588"/>
                <a:ext cx="11283546" cy="2883129"/>
              </a:xfrm>
              <a:prstGeom prst="rect">
                <a:avLst/>
              </a:prstGeom>
              <a:blipFill>
                <a:blip r:embed="rId2"/>
                <a:stretch>
                  <a:fillRect l="-2161" t="-6977" r="-2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09E45E6-96EF-4BD3-8364-E49290954050}"/>
              </a:ext>
            </a:extLst>
          </p:cNvPr>
          <p:cNvCxnSpPr/>
          <p:nvPr/>
        </p:nvCxnSpPr>
        <p:spPr>
          <a:xfrm>
            <a:off x="2267744" y="5589240"/>
            <a:ext cx="51125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C29C4DE-2F41-4E4A-8525-2C644F7006B5}"/>
              </a:ext>
            </a:extLst>
          </p:cNvPr>
          <p:cNvCxnSpPr>
            <a:cxnSpLocks/>
          </p:cNvCxnSpPr>
          <p:nvPr/>
        </p:nvCxnSpPr>
        <p:spPr>
          <a:xfrm>
            <a:off x="2555776" y="5589240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22024EA-C403-4EC6-AD60-40B576F9ED73}"/>
              </a:ext>
            </a:extLst>
          </p:cNvPr>
          <p:cNvCxnSpPr>
            <a:cxnSpLocks/>
          </p:cNvCxnSpPr>
          <p:nvPr/>
        </p:nvCxnSpPr>
        <p:spPr>
          <a:xfrm>
            <a:off x="3851919" y="5611728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B2D4913-659D-4D03-B6E0-97EE9C47E2D7}"/>
              </a:ext>
            </a:extLst>
          </p:cNvPr>
          <p:cNvCxnSpPr>
            <a:cxnSpLocks/>
          </p:cNvCxnSpPr>
          <p:nvPr/>
        </p:nvCxnSpPr>
        <p:spPr>
          <a:xfrm>
            <a:off x="4391980" y="5611729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9ED40D5-0F79-485A-99EF-4EF3CD230742}"/>
              </a:ext>
            </a:extLst>
          </p:cNvPr>
          <p:cNvCxnSpPr>
            <a:cxnSpLocks/>
          </p:cNvCxnSpPr>
          <p:nvPr/>
        </p:nvCxnSpPr>
        <p:spPr>
          <a:xfrm>
            <a:off x="4968044" y="5598674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085B4EE-5510-4F8F-B3F6-DC4B5C563C3A}"/>
              </a:ext>
            </a:extLst>
          </p:cNvPr>
          <p:cNvCxnSpPr>
            <a:cxnSpLocks/>
          </p:cNvCxnSpPr>
          <p:nvPr/>
        </p:nvCxnSpPr>
        <p:spPr>
          <a:xfrm>
            <a:off x="5531361" y="5598674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B49BBF7-E364-4DF0-B770-40A333E3671D}"/>
              </a:ext>
            </a:extLst>
          </p:cNvPr>
          <p:cNvCxnSpPr>
            <a:cxnSpLocks/>
          </p:cNvCxnSpPr>
          <p:nvPr/>
        </p:nvCxnSpPr>
        <p:spPr>
          <a:xfrm>
            <a:off x="6048166" y="5619663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8485054-5E91-4605-8E75-A5FCEDFC235F}"/>
              </a:ext>
            </a:extLst>
          </p:cNvPr>
          <p:cNvCxnSpPr>
            <a:cxnSpLocks/>
          </p:cNvCxnSpPr>
          <p:nvPr/>
        </p:nvCxnSpPr>
        <p:spPr>
          <a:xfrm>
            <a:off x="6588224" y="5619663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7EB199E-797D-4BA7-A7CD-CC3D83238037}"/>
              </a:ext>
            </a:extLst>
          </p:cNvPr>
          <p:cNvCxnSpPr>
            <a:cxnSpLocks/>
          </p:cNvCxnSpPr>
          <p:nvPr/>
        </p:nvCxnSpPr>
        <p:spPr>
          <a:xfrm>
            <a:off x="2957631" y="5598673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BD4B176-3FEC-40BD-A7EC-793EE68BD4A0}"/>
              </a:ext>
            </a:extLst>
          </p:cNvPr>
          <p:cNvCxnSpPr>
            <a:cxnSpLocks/>
          </p:cNvCxnSpPr>
          <p:nvPr/>
        </p:nvCxnSpPr>
        <p:spPr>
          <a:xfrm>
            <a:off x="3450064" y="5588840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380A827-73DA-40DB-A377-FBE820159BF5}"/>
              </a:ext>
            </a:extLst>
          </p:cNvPr>
          <p:cNvCxnSpPr>
            <a:cxnSpLocks/>
          </p:cNvCxnSpPr>
          <p:nvPr/>
        </p:nvCxnSpPr>
        <p:spPr>
          <a:xfrm>
            <a:off x="4552030" y="3875658"/>
            <a:ext cx="64215" cy="17139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720133D-6824-4070-9601-B7809EA19633}"/>
              </a:ext>
            </a:extLst>
          </p:cNvPr>
          <p:cNvCxnSpPr>
            <a:cxnSpLocks/>
          </p:cNvCxnSpPr>
          <p:nvPr/>
        </p:nvCxnSpPr>
        <p:spPr>
          <a:xfrm>
            <a:off x="3048209" y="4005064"/>
            <a:ext cx="1568036" cy="15817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9B77669B-F8BE-48AA-A2E7-3648F8EAD263}"/>
              </a:ext>
            </a:extLst>
          </p:cNvPr>
          <p:cNvCxnSpPr>
            <a:cxnSpLocks/>
          </p:cNvCxnSpPr>
          <p:nvPr/>
        </p:nvCxnSpPr>
        <p:spPr>
          <a:xfrm flipV="1">
            <a:off x="4616245" y="3906080"/>
            <a:ext cx="1431921" cy="16902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Дуга 17">
            <a:extLst>
              <a:ext uri="{FF2B5EF4-FFF2-40B4-BE49-F238E27FC236}">
                <a16:creationId xmlns:a16="http://schemas.microsoft.com/office/drawing/2014/main" id="{C8FA6CB5-C5B2-47D0-A9F9-F347BFD35650}"/>
              </a:ext>
            </a:extLst>
          </p:cNvPr>
          <p:cNvSpPr/>
          <p:nvPr/>
        </p:nvSpPr>
        <p:spPr>
          <a:xfrm rot="18685801">
            <a:off x="3890210" y="5112402"/>
            <a:ext cx="805574" cy="350886"/>
          </a:xfrm>
          <a:prstGeom prst="arc">
            <a:avLst>
              <a:gd name="adj1" fmla="val 16200000"/>
              <a:gd name="adj2" fmla="val 120660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8109E28E-885D-4749-9799-00B86FC378E8}"/>
              </a:ext>
            </a:extLst>
          </p:cNvPr>
          <p:cNvSpPr/>
          <p:nvPr/>
        </p:nvSpPr>
        <p:spPr>
          <a:xfrm>
            <a:off x="4362930" y="4971629"/>
            <a:ext cx="605114" cy="330786"/>
          </a:xfrm>
          <a:prstGeom prst="arc">
            <a:avLst>
              <a:gd name="adj1" fmla="val 16200000"/>
              <a:gd name="adj2" fmla="val 95672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EAA7C5-F9E5-4D2B-8DD5-40B16E9D0E2D}"/>
                  </a:ext>
                </a:extLst>
              </p:cNvPr>
              <p:cNvSpPr txBox="1"/>
              <p:nvPr/>
            </p:nvSpPr>
            <p:spPr>
              <a:xfrm>
                <a:off x="4756212" y="4220910"/>
                <a:ext cx="526106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EAA7C5-F9E5-4D2B-8DD5-40B16E9D0E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212" y="4220910"/>
                <a:ext cx="526106" cy="5734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C1643AE8-24C5-4914-8EDA-9AF7895326FE}"/>
              </a:ext>
            </a:extLst>
          </p:cNvPr>
          <p:cNvSpPr txBox="1"/>
          <p:nvPr/>
        </p:nvSpPr>
        <p:spPr>
          <a:xfrm>
            <a:off x="3973260" y="4345711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837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D22A1FC-C733-4781-B1F8-84D392C06666}"/>
              </a:ext>
            </a:extLst>
          </p:cNvPr>
          <p:cNvCxnSpPr/>
          <p:nvPr/>
        </p:nvCxnSpPr>
        <p:spPr>
          <a:xfrm>
            <a:off x="2123728" y="3565224"/>
            <a:ext cx="554461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65E9D9B-73AD-4475-8A9F-3DEFF6563645}"/>
              </a:ext>
            </a:extLst>
          </p:cNvPr>
          <p:cNvCxnSpPr/>
          <p:nvPr/>
        </p:nvCxnSpPr>
        <p:spPr>
          <a:xfrm>
            <a:off x="4572000" y="1188960"/>
            <a:ext cx="144016" cy="237626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4B38328C-DF86-49E5-80BB-7DF0C14609D4}"/>
              </a:ext>
            </a:extLst>
          </p:cNvPr>
          <p:cNvCxnSpPr/>
          <p:nvPr/>
        </p:nvCxnSpPr>
        <p:spPr>
          <a:xfrm>
            <a:off x="2627784" y="1837032"/>
            <a:ext cx="2088232" cy="17281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C54BFA27-E5FE-4F1D-BE91-8C44DC7F754B}"/>
              </a:ext>
            </a:extLst>
          </p:cNvPr>
          <p:cNvCxnSpPr>
            <a:cxnSpLocks/>
          </p:cNvCxnSpPr>
          <p:nvPr/>
        </p:nvCxnSpPr>
        <p:spPr>
          <a:xfrm flipV="1">
            <a:off x="4716016" y="1693016"/>
            <a:ext cx="1944216" cy="18675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>
            <a:extLst>
              <a:ext uri="{FF2B5EF4-FFF2-40B4-BE49-F238E27FC236}">
                <a16:creationId xmlns:a16="http://schemas.microsoft.com/office/drawing/2014/main" id="{D9E93CF4-3569-4B9D-BADD-7C4045472993}"/>
              </a:ext>
            </a:extLst>
          </p:cNvPr>
          <p:cNvSpPr/>
          <p:nvPr/>
        </p:nvSpPr>
        <p:spPr>
          <a:xfrm rot="20334324">
            <a:off x="4402832" y="2760709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id="{23DD578D-3FD6-4FFE-B96E-D4F9BB5E737F}"/>
              </a:ext>
            </a:extLst>
          </p:cNvPr>
          <p:cNvSpPr/>
          <p:nvPr/>
        </p:nvSpPr>
        <p:spPr>
          <a:xfrm rot="18535275">
            <a:off x="3893647" y="276071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A9C0ED3-747F-45E0-8026-DDA9A1E9DC11}"/>
                  </a:ext>
                </a:extLst>
              </p:cNvPr>
              <p:cNvSpPr txBox="1"/>
              <p:nvPr/>
            </p:nvSpPr>
            <p:spPr>
              <a:xfrm>
                <a:off x="4736039" y="1908363"/>
                <a:ext cx="914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ru-RU" sz="36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A9C0ED3-747F-45E0-8026-DDA9A1E9D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039" y="1908363"/>
                <a:ext cx="91440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2FDF828-F332-499C-BA7C-DDDCBAC15BA4}"/>
                  </a:ext>
                </a:extLst>
              </p:cNvPr>
              <p:cNvSpPr txBox="1"/>
              <p:nvPr/>
            </p:nvSpPr>
            <p:spPr>
              <a:xfrm>
                <a:off x="3152795" y="4527455"/>
                <a:ext cx="223224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4400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44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44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2FDF828-F332-499C-BA7C-DDDCBAC15B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795" y="4527455"/>
                <a:ext cx="223224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4824F1-CBE4-4BED-A9DF-20BEA4257767}"/>
                  </a:ext>
                </a:extLst>
              </p:cNvPr>
              <p:cNvSpPr txBox="1"/>
              <p:nvPr/>
            </p:nvSpPr>
            <p:spPr>
              <a:xfrm>
                <a:off x="3637577" y="1942823"/>
                <a:ext cx="914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</m:oMath>
                  </m:oMathPara>
                </a14:m>
                <a:endParaRPr lang="ru-RU" sz="36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4824F1-CBE4-4BED-A9DF-20BEA4257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577" y="1942823"/>
                <a:ext cx="91440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DEDB6FA-E3F8-4C45-846A-F657ED296D5A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44100" y="882909"/>
            <a:ext cx="2247900" cy="1706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7497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50723" y="1175186"/>
            <a:ext cx="114447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2,5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dptr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marL="742950" indent="-742950" algn="just">
              <a:buAutoNum type="arabicPeriod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 Yorug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‘likning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225 000 km/s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339214" y="1012954"/>
                <a:ext cx="11518489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3. Buyum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botiq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ko‘gudan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25 cm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turipti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fokus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15 cm.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tasvirgacha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14" y="1012954"/>
                <a:ext cx="11518489" cy="5016758"/>
              </a:xfrm>
              <a:prstGeom prst="rect">
                <a:avLst/>
              </a:prstGeom>
              <a:blipFill>
                <a:blip r:embed="rId2"/>
                <a:stretch>
                  <a:fillRect l="-1906" t="-2187" r="-1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231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C9AE2728-D3A8-4214-A410-3A6E9D05AFB2}"/>
              </a:ext>
            </a:extLst>
          </p:cNvPr>
          <p:cNvSpPr txBox="1">
            <a:spLocks/>
          </p:cNvSpPr>
          <p:nvPr/>
        </p:nvSpPr>
        <p:spPr>
          <a:xfrm>
            <a:off x="927353" y="1084187"/>
            <a:ext cx="9661987" cy="12961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5 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dptr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>
                <a:latin typeface="Arial" panose="020B0604020202020204" pitchFamily="34" charset="0"/>
                <a:cs typeface="Arial" panose="020B0604020202020204" pitchFamily="34" charset="0"/>
              </a:rPr>
              <a:t>masofasini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338097-49C6-49DA-9A61-77EFB0FCE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42" y="2464644"/>
            <a:ext cx="5776187" cy="411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9DD456-957B-46DE-AEE8-E536F8BB57F9}"/>
              </a:ext>
            </a:extLst>
          </p:cNvPr>
          <p:cNvSpPr txBox="1">
            <a:spLocks/>
          </p:cNvSpPr>
          <p:nvPr/>
        </p:nvSpPr>
        <p:spPr>
          <a:xfrm>
            <a:off x="209706" y="1005685"/>
            <a:ext cx="8229600" cy="47853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/>
              <a:t>D = 5 </a:t>
            </a:r>
            <a:r>
              <a:rPr lang="en-US" sz="4000" dirty="0" err="1"/>
              <a:t>dptr</a:t>
            </a:r>
            <a:endParaRPr lang="en-US" sz="4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4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/>
              <a:t>Topish</a:t>
            </a:r>
            <a:r>
              <a:rPr lang="en-US" sz="4000" dirty="0"/>
              <a:t> </a:t>
            </a:r>
            <a:r>
              <a:rPr lang="en-US" sz="4000" dirty="0" err="1"/>
              <a:t>kerak</a:t>
            </a:r>
            <a:r>
              <a:rPr lang="en-US" sz="4000" dirty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/>
              <a:t>    F = ?</a:t>
            </a:r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7967BB6-468B-43CB-AAF2-8DA6413C6A3B}"/>
              </a:ext>
            </a:extLst>
          </p:cNvPr>
          <p:cNvCxnSpPr>
            <a:cxnSpLocks/>
          </p:cNvCxnSpPr>
          <p:nvPr/>
        </p:nvCxnSpPr>
        <p:spPr>
          <a:xfrm>
            <a:off x="35296" y="2798933"/>
            <a:ext cx="25924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3D67490-AF6D-4D9C-92D1-51AFF047F525}"/>
              </a:ext>
            </a:extLst>
          </p:cNvPr>
          <p:cNvCxnSpPr>
            <a:cxnSpLocks/>
          </p:cNvCxnSpPr>
          <p:nvPr/>
        </p:nvCxnSpPr>
        <p:spPr>
          <a:xfrm>
            <a:off x="2627784" y="870156"/>
            <a:ext cx="0" cy="20066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C05F4EE-B94E-4668-A40B-2BF14A377161}"/>
              </a:ext>
            </a:extLst>
          </p:cNvPr>
          <p:cNvSpPr txBox="1"/>
          <p:nvPr/>
        </p:nvSpPr>
        <p:spPr>
          <a:xfrm>
            <a:off x="2940926" y="952430"/>
            <a:ext cx="324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7EBD13-8593-4D87-AFF7-4DA7537466C4}"/>
              </a:ext>
            </a:extLst>
          </p:cNvPr>
          <p:cNvSpPr txBox="1"/>
          <p:nvPr/>
        </p:nvSpPr>
        <p:spPr>
          <a:xfrm>
            <a:off x="5991167" y="1017389"/>
            <a:ext cx="3720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A9F3E00-9B24-4B87-9810-3C8064BD2111}"/>
              </a:ext>
            </a:extLst>
          </p:cNvPr>
          <p:cNvCxnSpPr>
            <a:cxnSpLocks/>
          </p:cNvCxnSpPr>
          <p:nvPr/>
        </p:nvCxnSpPr>
        <p:spPr>
          <a:xfrm>
            <a:off x="5353665" y="887471"/>
            <a:ext cx="0" cy="22834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957224-4A64-4ADC-A8DF-8471F34F6CCB}"/>
                  </a:ext>
                </a:extLst>
              </p:cNvPr>
              <p:cNvSpPr txBox="1"/>
              <p:nvPr/>
            </p:nvSpPr>
            <p:spPr>
              <a:xfrm>
                <a:off x="3239970" y="1751567"/>
                <a:ext cx="1471714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/>
                  <a:t>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957224-4A64-4ADC-A8DF-8471F34F6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970" y="1751567"/>
                <a:ext cx="1471714" cy="1067152"/>
              </a:xfrm>
              <a:prstGeom prst="rect">
                <a:avLst/>
              </a:prstGeom>
              <a:blipFill>
                <a:blip r:embed="rId2"/>
                <a:stretch>
                  <a:fillRect l="-16529" b="-13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CA4757-6297-46D4-BC80-CC10C4D52D7F}"/>
                  </a:ext>
                </a:extLst>
              </p:cNvPr>
              <p:cNvSpPr txBox="1"/>
              <p:nvPr/>
            </p:nvSpPr>
            <p:spPr>
              <a:xfrm>
                <a:off x="5498194" y="1990796"/>
                <a:ext cx="4357450" cy="1032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𝑑𝑝𝑡𝑟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=0,2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CA4757-6297-46D4-BC80-CC10C4D52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194" y="1990796"/>
                <a:ext cx="4357450" cy="1032527"/>
              </a:xfrm>
              <a:prstGeom prst="rect">
                <a:avLst/>
              </a:prstGeom>
              <a:blipFill>
                <a:blip r:embed="rId3"/>
                <a:stretch>
                  <a:fillRect l="-5035" b="-41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B13EF84-28C1-4109-8CFA-E1EE19EF4494}"/>
              </a:ext>
            </a:extLst>
          </p:cNvPr>
          <p:cNvSpPr txBox="1"/>
          <p:nvPr/>
        </p:nvSpPr>
        <p:spPr>
          <a:xfrm>
            <a:off x="2214691" y="4462628"/>
            <a:ext cx="6567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 = 0,2 m = 20 cm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C1E6FDB-E2C0-4359-9C56-E2FEE577F3E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56186" y="948027"/>
            <a:ext cx="2339752" cy="188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3534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/>
      <p:bldP spid="11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C9AE2728-D3A8-4214-A410-3A6E9D05AFB2}"/>
              </a:ext>
            </a:extLst>
          </p:cNvPr>
          <p:cNvSpPr txBox="1">
            <a:spLocks/>
          </p:cNvSpPr>
          <p:nvPr/>
        </p:nvSpPr>
        <p:spPr>
          <a:xfrm>
            <a:off x="367680" y="1187426"/>
            <a:ext cx="11456639" cy="24406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shishadagi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200 000 km/s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Shishaning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88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EA2C8D11-0323-47DB-96DF-7DC29AAB52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168" y="973003"/>
                <a:ext cx="11791774" cy="492941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200 000 km/s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 = 300 000 km/s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n = 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EA2C8D11-0323-47DB-96DF-7DC29AAB5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" y="973003"/>
                <a:ext cx="11791774" cy="4929411"/>
              </a:xfrm>
              <a:prstGeom prst="rect">
                <a:avLst/>
              </a:prstGeom>
              <a:blipFill>
                <a:blip r:embed="rId2"/>
                <a:stretch>
                  <a:fillRect l="-1861" t="-3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3D759AD-14AB-4457-84B5-E3BCE4887787}"/>
              </a:ext>
            </a:extLst>
          </p:cNvPr>
          <p:cNvSpPr txBox="1"/>
          <p:nvPr/>
        </p:nvSpPr>
        <p:spPr>
          <a:xfrm>
            <a:off x="5286558" y="973003"/>
            <a:ext cx="3046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DEE3A9-D9D7-475B-9CA9-3A5142D9A275}"/>
                  </a:ext>
                </a:extLst>
              </p:cNvPr>
              <p:cNvSpPr txBox="1"/>
              <p:nvPr/>
            </p:nvSpPr>
            <p:spPr>
              <a:xfrm>
                <a:off x="5504627" y="1756013"/>
                <a:ext cx="1944215" cy="981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DEE3A9-D9D7-475B-9CA9-3A5142D9A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627" y="1756013"/>
                <a:ext cx="1944215" cy="981807"/>
              </a:xfrm>
              <a:prstGeom prst="rect">
                <a:avLst/>
              </a:prstGeom>
              <a:blipFill>
                <a:blip r:embed="rId3"/>
                <a:stretch>
                  <a:fillRect l="-11285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841DA39-650F-4EAB-B5E6-159B4CDE2925}"/>
              </a:ext>
            </a:extLst>
          </p:cNvPr>
          <p:cNvSpPr txBox="1"/>
          <p:nvPr/>
        </p:nvSpPr>
        <p:spPr>
          <a:xfrm>
            <a:off x="5117023" y="3096517"/>
            <a:ext cx="3046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0D3B96-2D3F-4AAE-926E-E09DB4D84916}"/>
                  </a:ext>
                </a:extLst>
              </p:cNvPr>
              <p:cNvSpPr txBox="1"/>
              <p:nvPr/>
            </p:nvSpPr>
            <p:spPr>
              <a:xfrm>
                <a:off x="3307182" y="4113568"/>
                <a:ext cx="7344816" cy="1124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300 000 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km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200 000 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km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1,5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0D3B96-2D3F-4AAE-926E-E09DB4D84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182" y="4113568"/>
                <a:ext cx="7344816" cy="1124731"/>
              </a:xfrm>
              <a:prstGeom prst="rect">
                <a:avLst/>
              </a:prstGeom>
              <a:blipFill>
                <a:blip r:embed="rId4"/>
                <a:stretch>
                  <a:fillRect l="-2990" b="-81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DA31FFA-6E57-4B9B-9CC2-8B2AFBBE90D0}"/>
              </a:ext>
            </a:extLst>
          </p:cNvPr>
          <p:cNvSpPr txBox="1"/>
          <p:nvPr/>
        </p:nvSpPr>
        <p:spPr>
          <a:xfrm>
            <a:off x="781095" y="5573974"/>
            <a:ext cx="9010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 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 = 1,5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80865B7-A36B-4BBB-A790-ACCBDA8B9209}"/>
              </a:ext>
            </a:extLst>
          </p:cNvPr>
          <p:cNvCxnSpPr>
            <a:cxnSpLocks/>
          </p:cNvCxnSpPr>
          <p:nvPr/>
        </p:nvCxnSpPr>
        <p:spPr>
          <a:xfrm>
            <a:off x="0" y="2969189"/>
            <a:ext cx="467262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D3A6E40-ED5D-44AA-AFB4-A3FF41ECBBDD}"/>
              </a:ext>
            </a:extLst>
          </p:cNvPr>
          <p:cNvCxnSpPr>
            <a:cxnSpLocks/>
          </p:cNvCxnSpPr>
          <p:nvPr/>
        </p:nvCxnSpPr>
        <p:spPr>
          <a:xfrm>
            <a:off x="4705593" y="899261"/>
            <a:ext cx="0" cy="22704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528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C9AE2728-D3A8-4214-A410-3A6E9D05AFB2}"/>
              </a:ext>
            </a:extLst>
          </p:cNvPr>
          <p:cNvSpPr txBox="1">
            <a:spLocks/>
          </p:cNvSpPr>
          <p:nvPr/>
        </p:nvSpPr>
        <p:spPr>
          <a:xfrm>
            <a:off x="367680" y="1187425"/>
            <a:ext cx="11456639" cy="28831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811213" algn="just"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15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Ko‘zguning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 cm. </a:t>
            </a:r>
          </a:p>
          <a:p>
            <a:pPr marL="0" indent="811213" algn="just"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Ko‘zgudan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tasvirgacha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801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0288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C00B7E5F-67D7-4C57-95B1-A0FEACC90E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941" y="732388"/>
                <a:ext cx="8229600" cy="561662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 = 15 cm = 0,15 m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10 cm = 0,1 m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f 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C00B7E5F-67D7-4C57-95B1-A0FEACC90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41" y="732388"/>
                <a:ext cx="8229600" cy="5616624"/>
              </a:xfrm>
              <a:prstGeom prst="rect">
                <a:avLst/>
              </a:prstGeom>
              <a:blipFill>
                <a:blip r:embed="rId2"/>
                <a:stretch>
                  <a:fillRect l="-2593" t="-3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1202D7F-2956-4DE6-90B2-137D5AE5AC99}"/>
              </a:ext>
            </a:extLst>
          </p:cNvPr>
          <p:cNvSpPr txBox="1"/>
          <p:nvPr/>
        </p:nvSpPr>
        <p:spPr>
          <a:xfrm>
            <a:off x="6096000" y="732388"/>
            <a:ext cx="29626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5E6ECD-A696-4265-A1AA-2CF1544F2EC1}"/>
                  </a:ext>
                </a:extLst>
              </p:cNvPr>
              <p:cNvSpPr txBox="1"/>
              <p:nvPr/>
            </p:nvSpPr>
            <p:spPr>
              <a:xfrm>
                <a:off x="5589725" y="1349278"/>
                <a:ext cx="6192690" cy="3259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f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55E6ECD-A696-4265-A1AA-2CF1544F2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725" y="1349278"/>
                <a:ext cx="6192690" cy="3259226"/>
              </a:xfrm>
              <a:prstGeom prst="rect">
                <a:avLst/>
              </a:prstGeom>
              <a:blipFill>
                <a:blip r:embed="rId3"/>
                <a:stretch>
                  <a:fillRect l="-3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B6D8BD9-A045-4C9B-B380-2F04AA0C452F}"/>
              </a:ext>
            </a:extLst>
          </p:cNvPr>
          <p:cNvSpPr txBox="1"/>
          <p:nvPr/>
        </p:nvSpPr>
        <p:spPr>
          <a:xfrm>
            <a:off x="409585" y="4134269"/>
            <a:ext cx="2746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549AA0-630F-440C-A46C-8815A2A702C2}"/>
                  </a:ext>
                </a:extLst>
              </p:cNvPr>
              <p:cNvSpPr txBox="1"/>
              <p:nvPr/>
            </p:nvSpPr>
            <p:spPr>
              <a:xfrm>
                <a:off x="3328861" y="4036044"/>
                <a:ext cx="8496947" cy="1060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  <m:r>
                      <a:rPr lang="en-US" sz="4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𝟎𝟏𝟓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549AA0-630F-440C-A46C-8815A2A70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861" y="4036044"/>
                <a:ext cx="8496947" cy="1060227"/>
              </a:xfrm>
              <a:prstGeom prst="rect">
                <a:avLst/>
              </a:prstGeom>
              <a:blipFill>
                <a:blip r:embed="rId4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4B4403-951E-4752-AD73-088549370BD6}"/>
                  </a:ext>
                </a:extLst>
              </p:cNvPr>
              <p:cNvSpPr txBox="1"/>
              <p:nvPr/>
            </p:nvSpPr>
            <p:spPr>
              <a:xfrm>
                <a:off x="3335701" y="5196886"/>
                <a:ext cx="6618578" cy="1038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𝟎𝟏𝟓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𝟎𝟓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0,3 m = 30 cm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4B4403-951E-4752-AD73-088549370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701" y="5196886"/>
                <a:ext cx="6618578" cy="1038169"/>
              </a:xfrm>
              <a:prstGeom prst="rect">
                <a:avLst/>
              </a:prstGeom>
              <a:blipFill>
                <a:blip r:embed="rId5"/>
                <a:stretch>
                  <a:fillRect l="-3223" b="-6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A0E73F0-5F25-47AA-8B9E-8988E94F191A}"/>
              </a:ext>
            </a:extLst>
          </p:cNvPr>
          <p:cNvSpPr txBox="1"/>
          <p:nvPr/>
        </p:nvSpPr>
        <p:spPr>
          <a:xfrm>
            <a:off x="520549" y="6115895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 = 30 cm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981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C9AE2728-D3A8-4214-A410-3A6E9D05AF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4227" y="1025193"/>
                <a:ext cx="11283546" cy="288312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811213" algn="just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Yassi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tushayotgan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70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C9AE2728-D3A8-4214-A410-3A6E9D05A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227" y="1025193"/>
                <a:ext cx="11283546" cy="2883129"/>
              </a:xfrm>
              <a:prstGeom prst="rect">
                <a:avLst/>
              </a:prstGeom>
              <a:blipFill>
                <a:blip r:embed="rId2"/>
                <a:stretch>
                  <a:fillRect l="-2216" t="-6765" r="-2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09E45E6-96EF-4BD3-8364-E49290954050}"/>
              </a:ext>
            </a:extLst>
          </p:cNvPr>
          <p:cNvCxnSpPr/>
          <p:nvPr/>
        </p:nvCxnSpPr>
        <p:spPr>
          <a:xfrm>
            <a:off x="2267744" y="5589240"/>
            <a:ext cx="51125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C29C4DE-2F41-4E4A-8525-2C644F7006B5}"/>
              </a:ext>
            </a:extLst>
          </p:cNvPr>
          <p:cNvCxnSpPr>
            <a:cxnSpLocks/>
          </p:cNvCxnSpPr>
          <p:nvPr/>
        </p:nvCxnSpPr>
        <p:spPr>
          <a:xfrm>
            <a:off x="2555776" y="5589240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22024EA-C403-4EC6-AD60-40B576F9ED73}"/>
              </a:ext>
            </a:extLst>
          </p:cNvPr>
          <p:cNvCxnSpPr>
            <a:cxnSpLocks/>
          </p:cNvCxnSpPr>
          <p:nvPr/>
        </p:nvCxnSpPr>
        <p:spPr>
          <a:xfrm>
            <a:off x="3851919" y="5611728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B2D4913-659D-4D03-B6E0-97EE9C47E2D7}"/>
              </a:ext>
            </a:extLst>
          </p:cNvPr>
          <p:cNvCxnSpPr>
            <a:cxnSpLocks/>
          </p:cNvCxnSpPr>
          <p:nvPr/>
        </p:nvCxnSpPr>
        <p:spPr>
          <a:xfrm>
            <a:off x="4391980" y="5611729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9ED40D5-0F79-485A-99EF-4EF3CD230742}"/>
              </a:ext>
            </a:extLst>
          </p:cNvPr>
          <p:cNvCxnSpPr>
            <a:cxnSpLocks/>
          </p:cNvCxnSpPr>
          <p:nvPr/>
        </p:nvCxnSpPr>
        <p:spPr>
          <a:xfrm>
            <a:off x="4968044" y="5598674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085B4EE-5510-4F8F-B3F6-DC4B5C563C3A}"/>
              </a:ext>
            </a:extLst>
          </p:cNvPr>
          <p:cNvCxnSpPr>
            <a:cxnSpLocks/>
          </p:cNvCxnSpPr>
          <p:nvPr/>
        </p:nvCxnSpPr>
        <p:spPr>
          <a:xfrm>
            <a:off x="5531361" y="5598674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B49BBF7-E364-4DF0-B770-40A333E3671D}"/>
              </a:ext>
            </a:extLst>
          </p:cNvPr>
          <p:cNvCxnSpPr>
            <a:cxnSpLocks/>
          </p:cNvCxnSpPr>
          <p:nvPr/>
        </p:nvCxnSpPr>
        <p:spPr>
          <a:xfrm>
            <a:off x="6048166" y="5619663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8485054-5E91-4605-8E75-A5FCEDFC235F}"/>
              </a:ext>
            </a:extLst>
          </p:cNvPr>
          <p:cNvCxnSpPr>
            <a:cxnSpLocks/>
          </p:cNvCxnSpPr>
          <p:nvPr/>
        </p:nvCxnSpPr>
        <p:spPr>
          <a:xfrm>
            <a:off x="6588224" y="5619663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7EB199E-797D-4BA7-A7CD-CC3D83238037}"/>
              </a:ext>
            </a:extLst>
          </p:cNvPr>
          <p:cNvCxnSpPr>
            <a:cxnSpLocks/>
          </p:cNvCxnSpPr>
          <p:nvPr/>
        </p:nvCxnSpPr>
        <p:spPr>
          <a:xfrm>
            <a:off x="2957631" y="5598673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BD4B176-3FEC-40BD-A7EC-793EE68BD4A0}"/>
              </a:ext>
            </a:extLst>
          </p:cNvPr>
          <p:cNvCxnSpPr>
            <a:cxnSpLocks/>
          </p:cNvCxnSpPr>
          <p:nvPr/>
        </p:nvCxnSpPr>
        <p:spPr>
          <a:xfrm>
            <a:off x="3450064" y="5588840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380A827-73DA-40DB-A377-FBE820159BF5}"/>
              </a:ext>
            </a:extLst>
          </p:cNvPr>
          <p:cNvCxnSpPr>
            <a:cxnSpLocks/>
          </p:cNvCxnSpPr>
          <p:nvPr/>
        </p:nvCxnSpPr>
        <p:spPr>
          <a:xfrm>
            <a:off x="4552030" y="3875658"/>
            <a:ext cx="64215" cy="17139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720133D-6824-4070-9601-B7809EA19633}"/>
              </a:ext>
            </a:extLst>
          </p:cNvPr>
          <p:cNvCxnSpPr>
            <a:cxnSpLocks/>
          </p:cNvCxnSpPr>
          <p:nvPr/>
        </p:nvCxnSpPr>
        <p:spPr>
          <a:xfrm>
            <a:off x="3048209" y="4005064"/>
            <a:ext cx="1568036" cy="15817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9B77669B-F8BE-48AA-A2E7-3648F8EAD263}"/>
              </a:ext>
            </a:extLst>
          </p:cNvPr>
          <p:cNvCxnSpPr>
            <a:cxnSpLocks/>
          </p:cNvCxnSpPr>
          <p:nvPr/>
        </p:nvCxnSpPr>
        <p:spPr>
          <a:xfrm flipV="1">
            <a:off x="4616245" y="3906080"/>
            <a:ext cx="1431921" cy="16902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Дуга 17">
            <a:extLst>
              <a:ext uri="{FF2B5EF4-FFF2-40B4-BE49-F238E27FC236}">
                <a16:creationId xmlns:a16="http://schemas.microsoft.com/office/drawing/2014/main" id="{C8FA6CB5-C5B2-47D0-A9F9-F347BFD35650}"/>
              </a:ext>
            </a:extLst>
          </p:cNvPr>
          <p:cNvSpPr/>
          <p:nvPr/>
        </p:nvSpPr>
        <p:spPr>
          <a:xfrm rot="18685801">
            <a:off x="4091889" y="4984084"/>
            <a:ext cx="914400" cy="914400"/>
          </a:xfrm>
          <a:prstGeom prst="arc">
            <a:avLst>
              <a:gd name="adj1" fmla="val 16200000"/>
              <a:gd name="adj2" fmla="val 120660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id="{30CF9A27-5BF4-4255-AB6F-62A519773F15}"/>
              </a:ext>
            </a:extLst>
          </p:cNvPr>
          <p:cNvSpPr/>
          <p:nvPr/>
        </p:nvSpPr>
        <p:spPr>
          <a:xfrm>
            <a:off x="4560900" y="5129658"/>
            <a:ext cx="914400" cy="914400"/>
          </a:xfrm>
          <a:prstGeom prst="arc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8109E28E-885D-4749-9799-00B86FC378E8}"/>
              </a:ext>
            </a:extLst>
          </p:cNvPr>
          <p:cNvSpPr/>
          <p:nvPr/>
        </p:nvSpPr>
        <p:spPr>
          <a:xfrm>
            <a:off x="4654283" y="5015590"/>
            <a:ext cx="914400" cy="914400"/>
          </a:xfrm>
          <a:prstGeom prst="arc">
            <a:avLst>
              <a:gd name="adj1" fmla="val 16200000"/>
              <a:gd name="adj2" fmla="val 95672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EAA7C5-F9E5-4D2B-8DD5-40B16E9D0E2D}"/>
                  </a:ext>
                </a:extLst>
              </p:cNvPr>
              <p:cNvSpPr txBox="1"/>
              <p:nvPr/>
            </p:nvSpPr>
            <p:spPr>
              <a:xfrm>
                <a:off x="4565143" y="4377667"/>
                <a:ext cx="764889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EAA7C5-F9E5-4D2B-8DD5-40B16E9D0E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143" y="4377667"/>
                <a:ext cx="764889" cy="470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C1643AE8-24C5-4914-8EDA-9AF7895326FE}"/>
              </a:ext>
            </a:extLst>
          </p:cNvPr>
          <p:cNvSpPr txBox="1"/>
          <p:nvPr/>
        </p:nvSpPr>
        <p:spPr>
          <a:xfrm>
            <a:off x="5501500" y="4717640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44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7FB631E9-B4A7-4166-99FB-8D1FF35C3D69}"/>
              </a:ext>
            </a:extLst>
          </p:cNvPr>
          <p:cNvCxnSpPr/>
          <p:nvPr/>
        </p:nvCxnSpPr>
        <p:spPr>
          <a:xfrm>
            <a:off x="261965" y="2846041"/>
            <a:ext cx="51125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6EC2F74-104D-4C3C-84EC-7F038A80A204}"/>
              </a:ext>
            </a:extLst>
          </p:cNvPr>
          <p:cNvCxnSpPr>
            <a:cxnSpLocks/>
          </p:cNvCxnSpPr>
          <p:nvPr/>
        </p:nvCxnSpPr>
        <p:spPr>
          <a:xfrm>
            <a:off x="549997" y="2846041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00860BC-4B29-48A3-9497-88DEFFE16B1F}"/>
              </a:ext>
            </a:extLst>
          </p:cNvPr>
          <p:cNvCxnSpPr>
            <a:cxnSpLocks/>
          </p:cNvCxnSpPr>
          <p:nvPr/>
        </p:nvCxnSpPr>
        <p:spPr>
          <a:xfrm>
            <a:off x="1846140" y="2868529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EE3D2A2-7443-42C3-815D-52BD4CA05764}"/>
              </a:ext>
            </a:extLst>
          </p:cNvPr>
          <p:cNvCxnSpPr>
            <a:cxnSpLocks/>
          </p:cNvCxnSpPr>
          <p:nvPr/>
        </p:nvCxnSpPr>
        <p:spPr>
          <a:xfrm>
            <a:off x="2386201" y="2868530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B60F461-94D2-4871-8057-0DD04EB65D09}"/>
              </a:ext>
            </a:extLst>
          </p:cNvPr>
          <p:cNvCxnSpPr>
            <a:cxnSpLocks/>
          </p:cNvCxnSpPr>
          <p:nvPr/>
        </p:nvCxnSpPr>
        <p:spPr>
          <a:xfrm>
            <a:off x="2962265" y="2855475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1A2C911-3567-4747-BB42-D8D780A68B82}"/>
              </a:ext>
            </a:extLst>
          </p:cNvPr>
          <p:cNvCxnSpPr>
            <a:cxnSpLocks/>
          </p:cNvCxnSpPr>
          <p:nvPr/>
        </p:nvCxnSpPr>
        <p:spPr>
          <a:xfrm>
            <a:off x="3525582" y="2855475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E2C9EDA-2F21-4619-B1F6-5146193268CB}"/>
              </a:ext>
            </a:extLst>
          </p:cNvPr>
          <p:cNvCxnSpPr>
            <a:cxnSpLocks/>
          </p:cNvCxnSpPr>
          <p:nvPr/>
        </p:nvCxnSpPr>
        <p:spPr>
          <a:xfrm>
            <a:off x="4042387" y="2876464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68B6727-21B7-409E-8CFF-D69FA8119974}"/>
              </a:ext>
            </a:extLst>
          </p:cNvPr>
          <p:cNvCxnSpPr>
            <a:cxnSpLocks/>
          </p:cNvCxnSpPr>
          <p:nvPr/>
        </p:nvCxnSpPr>
        <p:spPr>
          <a:xfrm>
            <a:off x="4582445" y="2876464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6AEB883-00A0-4FE1-953F-F1C1F4404D65}"/>
              </a:ext>
            </a:extLst>
          </p:cNvPr>
          <p:cNvCxnSpPr>
            <a:cxnSpLocks/>
          </p:cNvCxnSpPr>
          <p:nvPr/>
        </p:nvCxnSpPr>
        <p:spPr>
          <a:xfrm>
            <a:off x="951852" y="2855474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47978BB-BB9F-498B-A203-0DA3F07DFA51}"/>
              </a:ext>
            </a:extLst>
          </p:cNvPr>
          <p:cNvCxnSpPr>
            <a:cxnSpLocks/>
          </p:cNvCxnSpPr>
          <p:nvPr/>
        </p:nvCxnSpPr>
        <p:spPr>
          <a:xfrm>
            <a:off x="1444285" y="2845641"/>
            <a:ext cx="360040" cy="19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03284DA-7D52-4A4C-951A-88C9FB7A3B98}"/>
              </a:ext>
            </a:extLst>
          </p:cNvPr>
          <p:cNvCxnSpPr>
            <a:cxnSpLocks/>
          </p:cNvCxnSpPr>
          <p:nvPr/>
        </p:nvCxnSpPr>
        <p:spPr>
          <a:xfrm>
            <a:off x="2546251" y="1132459"/>
            <a:ext cx="64215" cy="17139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C202542-C4E7-43FE-B204-F25877B50B2C}"/>
              </a:ext>
            </a:extLst>
          </p:cNvPr>
          <p:cNvCxnSpPr>
            <a:cxnSpLocks/>
          </p:cNvCxnSpPr>
          <p:nvPr/>
        </p:nvCxnSpPr>
        <p:spPr>
          <a:xfrm>
            <a:off x="1042430" y="1261865"/>
            <a:ext cx="1568036" cy="15817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3465309-366B-4499-9C26-645ADECAD0B5}"/>
              </a:ext>
            </a:extLst>
          </p:cNvPr>
          <p:cNvCxnSpPr>
            <a:cxnSpLocks/>
          </p:cNvCxnSpPr>
          <p:nvPr/>
        </p:nvCxnSpPr>
        <p:spPr>
          <a:xfrm flipV="1">
            <a:off x="2610466" y="1162881"/>
            <a:ext cx="1431921" cy="16902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Дуга 17">
            <a:extLst>
              <a:ext uri="{FF2B5EF4-FFF2-40B4-BE49-F238E27FC236}">
                <a16:creationId xmlns:a16="http://schemas.microsoft.com/office/drawing/2014/main" id="{F25A9399-C883-4A54-B986-F42DCA23FC12}"/>
              </a:ext>
            </a:extLst>
          </p:cNvPr>
          <p:cNvSpPr/>
          <p:nvPr/>
        </p:nvSpPr>
        <p:spPr>
          <a:xfrm rot="18685801">
            <a:off x="2086110" y="2240885"/>
            <a:ext cx="914400" cy="914400"/>
          </a:xfrm>
          <a:prstGeom prst="arc">
            <a:avLst>
              <a:gd name="adj1" fmla="val 16200000"/>
              <a:gd name="adj2" fmla="val 120660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id="{6898019C-C4ED-4D11-BA95-A87411E222D8}"/>
              </a:ext>
            </a:extLst>
          </p:cNvPr>
          <p:cNvSpPr/>
          <p:nvPr/>
        </p:nvSpPr>
        <p:spPr>
          <a:xfrm>
            <a:off x="2555121" y="2386459"/>
            <a:ext cx="914400" cy="914400"/>
          </a:xfrm>
          <a:prstGeom prst="arc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83AA6ECA-5502-4375-A777-3DB4A3C6AFD3}"/>
              </a:ext>
            </a:extLst>
          </p:cNvPr>
          <p:cNvSpPr/>
          <p:nvPr/>
        </p:nvSpPr>
        <p:spPr>
          <a:xfrm>
            <a:off x="2648504" y="2272391"/>
            <a:ext cx="914400" cy="914400"/>
          </a:xfrm>
          <a:prstGeom prst="arc">
            <a:avLst>
              <a:gd name="adj1" fmla="val 16200000"/>
              <a:gd name="adj2" fmla="val 95672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A6C94F9-952A-4AF3-8844-25576830786E}"/>
                  </a:ext>
                </a:extLst>
              </p:cNvPr>
              <p:cNvSpPr txBox="1"/>
              <p:nvPr/>
            </p:nvSpPr>
            <p:spPr>
              <a:xfrm>
                <a:off x="2559364" y="1634468"/>
                <a:ext cx="764889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A6C94F9-952A-4AF3-8844-255768307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364" y="1634468"/>
                <a:ext cx="764889" cy="470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510807FB-EFCD-4F0A-AF84-0238F598126D}"/>
              </a:ext>
            </a:extLst>
          </p:cNvPr>
          <p:cNvSpPr txBox="1"/>
          <p:nvPr/>
        </p:nvSpPr>
        <p:spPr>
          <a:xfrm>
            <a:off x="3495721" y="1974441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бъект 2">
                <a:extLst>
                  <a:ext uri="{FF2B5EF4-FFF2-40B4-BE49-F238E27FC236}">
                    <a16:creationId xmlns:a16="http://schemas.microsoft.com/office/drawing/2014/main" id="{AB50BD87-7D7D-4A81-A47D-1E9B9D8D37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6302" y="3595175"/>
                <a:ext cx="8229600" cy="211919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70</m:t>
                        </m:r>
                      </m:e>
                      <m:sup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3600" b="1" i="1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ru-RU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Объект 2">
                <a:extLst>
                  <a:ext uri="{FF2B5EF4-FFF2-40B4-BE49-F238E27FC236}">
                    <a16:creationId xmlns:a16="http://schemas.microsoft.com/office/drawing/2014/main" id="{AB50BD87-7D7D-4A81-A47D-1E9B9D8D3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02" y="3595175"/>
                <a:ext cx="8229600" cy="2119190"/>
              </a:xfrm>
              <a:prstGeom prst="rect">
                <a:avLst/>
              </a:prstGeom>
              <a:blipFill>
                <a:blip r:embed="rId3"/>
                <a:stretch>
                  <a:fillRect l="-2222" t="-7205" b="-6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33D8C41-23D3-4B0E-95ED-093BBD0BD89C}"/>
              </a:ext>
            </a:extLst>
          </p:cNvPr>
          <p:cNvCxnSpPr>
            <a:cxnSpLocks/>
          </p:cNvCxnSpPr>
          <p:nvPr/>
        </p:nvCxnSpPr>
        <p:spPr>
          <a:xfrm>
            <a:off x="0" y="4858717"/>
            <a:ext cx="332230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9A9DB4D-48B6-4104-9E00-B6C2CFEBFADF}"/>
              </a:ext>
            </a:extLst>
          </p:cNvPr>
          <p:cNvCxnSpPr>
            <a:cxnSpLocks/>
          </p:cNvCxnSpPr>
          <p:nvPr/>
        </p:nvCxnSpPr>
        <p:spPr>
          <a:xfrm>
            <a:off x="3322305" y="3634581"/>
            <a:ext cx="0" cy="12241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AB2560-858C-4F6C-B6D5-D3EE3BB906CF}"/>
                  </a:ext>
                </a:extLst>
              </p:cNvPr>
              <p:cNvSpPr txBox="1"/>
              <p:nvPr/>
            </p:nvSpPr>
            <p:spPr>
              <a:xfrm>
                <a:off x="8040874" y="1168786"/>
                <a:ext cx="300524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200" dirty="0"/>
                  <a:t> -</a:t>
                </a:r>
                <a:r>
                  <a:rPr lang="ru-RU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AB2560-858C-4F6C-B6D5-D3EE3BB90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874" y="1168786"/>
                <a:ext cx="3005244" cy="1569660"/>
              </a:xfrm>
              <a:prstGeom prst="rect">
                <a:avLst/>
              </a:prstGeom>
              <a:blipFill>
                <a:blip r:embed="rId4"/>
                <a:stretch>
                  <a:fillRect b="-12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8890C28F-B24D-4EDF-9FC5-8508A54C2161}"/>
              </a:ext>
            </a:extLst>
          </p:cNvPr>
          <p:cNvSpPr txBox="1"/>
          <p:nvPr/>
        </p:nvSpPr>
        <p:spPr>
          <a:xfrm>
            <a:off x="5887737" y="273048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74E2982-C19C-4040-9E78-BCF45FCC2010}"/>
                  </a:ext>
                </a:extLst>
              </p:cNvPr>
              <p:cNvSpPr txBox="1"/>
              <p:nvPr/>
            </p:nvSpPr>
            <p:spPr>
              <a:xfrm>
                <a:off x="5374533" y="3458083"/>
                <a:ext cx="3803678" cy="2335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35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200" dirty="0"/>
                  <a:t> -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35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74E2982-C19C-4040-9E78-BCF45FCC2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533" y="3458083"/>
                <a:ext cx="3803678" cy="2335126"/>
              </a:xfrm>
              <a:prstGeom prst="rect">
                <a:avLst/>
              </a:prstGeom>
              <a:blipFill>
                <a:blip r:embed="rId5"/>
                <a:stretch>
                  <a:fillRect b="-7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05AD44-E190-4AE4-A9B2-E7F7B80EA459}"/>
                  </a:ext>
                </a:extLst>
              </p:cNvPr>
              <p:cNvSpPr txBox="1"/>
              <p:nvPr/>
            </p:nvSpPr>
            <p:spPr>
              <a:xfrm>
                <a:off x="3266744" y="6093770"/>
                <a:ext cx="52635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55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05AD44-E190-4AE4-A9B2-E7F7B80EA4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744" y="6093770"/>
                <a:ext cx="5263597" cy="646331"/>
              </a:xfrm>
              <a:prstGeom prst="rect">
                <a:avLst/>
              </a:prstGeom>
              <a:blipFill>
                <a:blip r:embed="rId6"/>
                <a:stretch>
                  <a:fillRect l="-3592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DB982344-AAB7-46C0-88EC-E3D12EB89B8B}"/>
              </a:ext>
            </a:extLst>
          </p:cNvPr>
          <p:cNvSpPr txBox="1"/>
          <p:nvPr/>
        </p:nvSpPr>
        <p:spPr>
          <a:xfrm>
            <a:off x="5104020" y="988137"/>
            <a:ext cx="3252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3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  <p:bldP spid="26" grpId="0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8492</TotalTime>
  <Words>462</Words>
  <Application>Microsoft Office PowerPoint</Application>
  <PresentationFormat>Широкоэкранный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743</cp:revision>
  <dcterms:created xsi:type="dcterms:W3CDTF">2020-03-24T02:20:14Z</dcterms:created>
  <dcterms:modified xsi:type="dcterms:W3CDTF">2021-03-11T09:37:26Z</dcterms:modified>
</cp:coreProperties>
</file>