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74" r:id="rId3"/>
  </p:sldMasterIdLst>
  <p:notesMasterIdLst>
    <p:notesMasterId r:id="rId21"/>
  </p:notesMasterIdLst>
  <p:sldIdLst>
    <p:sldId id="270" r:id="rId4"/>
    <p:sldId id="1731" r:id="rId5"/>
    <p:sldId id="1760" r:id="rId6"/>
    <p:sldId id="1761" r:id="rId7"/>
    <p:sldId id="1751" r:id="rId8"/>
    <p:sldId id="1762" r:id="rId9"/>
    <p:sldId id="1752" r:id="rId10"/>
    <p:sldId id="1763" r:id="rId11"/>
    <p:sldId id="1766" r:id="rId12"/>
    <p:sldId id="1764" r:id="rId13"/>
    <p:sldId id="1765" r:id="rId14"/>
    <p:sldId id="1767" r:id="rId15"/>
    <p:sldId id="1768" r:id="rId16"/>
    <p:sldId id="1770" r:id="rId17"/>
    <p:sldId id="1769" r:id="rId18"/>
    <p:sldId id="1754" r:id="rId19"/>
    <p:sldId id="1759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E4DC"/>
    <a:srgbClr val="AADBE0"/>
    <a:srgbClr val="70D2C2"/>
    <a:srgbClr val="6C9C90"/>
    <a:srgbClr val="D64646"/>
    <a:srgbClr val="D02023"/>
    <a:srgbClr val="D94D4C"/>
    <a:srgbClr val="D84A49"/>
    <a:srgbClr val="990100"/>
    <a:srgbClr val="E9F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966F6-9851-4762-B994-2E2B5AE0CFB6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D5D1B-9368-4D72-B7B4-E9D468FFC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7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222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58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345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8" y="279965"/>
            <a:ext cx="10363203" cy="3081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9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9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8" y="933461"/>
            <a:ext cx="10363203" cy="218617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52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82787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24" y="216474"/>
            <a:ext cx="10920148" cy="651406"/>
          </a:xfrm>
        </p:spPr>
        <p:txBody>
          <a:bodyPr lIns="0" tIns="0" rIns="0" bIns="0"/>
          <a:lstStyle>
            <a:lvl1pPr>
              <a:defRPr sz="42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2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3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6370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To insert your own icons*: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Insert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&gt;&gt;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Icons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62880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938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40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54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43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660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36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38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8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40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Relationship Id="rId4" Type="http://schemas.openxmlformats.org/officeDocument/2006/relationships/hyperlink" Target="http://www.presentationgo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0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6" r:id="rId12"/>
    <p:sldLayoutId id="214748367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1112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608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http://www.icone-png.com/png/54/53878.png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Relationship Id="rId4" Type="http://schemas.openxmlformats.org/officeDocument/2006/relationships/image" Target="http://www.icone-png.com/png/54/53878.png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1794931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384680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88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8445" name="object 4"/>
          <p:cNvSpPr txBox="1">
            <a:spLocks noChangeArrowheads="1"/>
          </p:cNvSpPr>
          <p:nvPr/>
        </p:nvSpPr>
        <p:spPr bwMode="auto">
          <a:xfrm>
            <a:off x="1456252" y="1948683"/>
            <a:ext cx="10112862" cy="20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881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3"/>
              </a:spcBef>
            </a:pPr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ru-RU" sz="4400" b="1" dirty="0">
                <a:solidFill>
                  <a:srgbClr val="002060"/>
                </a:solidFill>
                <a:cs typeface="Arial" pitchFamily="34" charset="0"/>
              </a:rPr>
              <a:t>:</a:t>
            </a:r>
            <a:r>
              <a:rPr lang="en-US" sz="4400" b="1" dirty="0">
                <a:solidFill>
                  <a:srgbClr val="002060"/>
                </a:solidFill>
                <a:cs typeface="Arial" pitchFamily="34" charset="0"/>
              </a:rPr>
              <a:t> SHISHA PRIZMADA YORUG‘LIKNING TARKIBIY QISMLARGA AJRALISHI. KAMALAK</a:t>
            </a: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616895" y="413481"/>
            <a:ext cx="2058233" cy="962697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75008494-61E4-463C-93FC-17CA4E6B573C}"/>
              </a:ext>
            </a:extLst>
          </p:cNvPr>
          <p:cNvSpPr txBox="1"/>
          <p:nvPr/>
        </p:nvSpPr>
        <p:spPr>
          <a:xfrm>
            <a:off x="9722908" y="523152"/>
            <a:ext cx="1846206" cy="732168"/>
          </a:xfrm>
          <a:prstGeom prst="rect">
            <a:avLst/>
          </a:prstGeom>
        </p:spPr>
        <p:txBody>
          <a:bodyPr wrap="square" lIns="0" tIns="32746" rIns="0" bIns="0">
            <a:spAutoFit/>
          </a:bodyPr>
          <a:lstStyle/>
          <a:p>
            <a:pPr algn="ctr" defTabSz="1189620">
              <a:spcBef>
                <a:spcPts val="259"/>
              </a:spcBef>
              <a:defRPr/>
            </a:pP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6</a:t>
            </a:r>
            <a:r>
              <a:rPr lang="ru-RU" sz="4543" b="1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000" b="1" spc="-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689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4E418E96-8D0E-4CF2-BB71-0FCCC8070997}"/>
              </a:ext>
            </a:extLst>
          </p:cNvPr>
          <p:cNvSpPr/>
          <p:nvPr/>
        </p:nvSpPr>
        <p:spPr>
          <a:xfrm>
            <a:off x="639051" y="1956004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8" name="object 6">
            <a:extLst>
              <a:ext uri="{FF2B5EF4-FFF2-40B4-BE49-F238E27FC236}">
                <a16:creationId xmlns:a16="http://schemas.microsoft.com/office/drawing/2014/main" id="{D6D6AB68-E550-4BB9-930A-2091774EF330}"/>
              </a:ext>
            </a:extLst>
          </p:cNvPr>
          <p:cNvSpPr/>
          <p:nvPr/>
        </p:nvSpPr>
        <p:spPr>
          <a:xfrm>
            <a:off x="639051" y="4656608"/>
            <a:ext cx="599813" cy="186663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722B2BF1-2D3B-48C0-8AEE-EE5C76C8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199" y="161073"/>
            <a:ext cx="1539329" cy="1395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4">
            <a:extLst>
              <a:ext uri="{FF2B5EF4-FFF2-40B4-BE49-F238E27FC236}">
                <a16:creationId xmlns:a16="http://schemas.microsoft.com/office/drawing/2014/main" id="{2031775C-C40D-4BEB-B94C-B64B49BCC6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23633">
            <a:off x="3670974" y="4248420"/>
            <a:ext cx="4086707" cy="236739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P E K T 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CFAAAD-2257-41EA-87A5-84C2DFA30F59}"/>
              </a:ext>
            </a:extLst>
          </p:cNvPr>
          <p:cNvSpPr txBox="1"/>
          <p:nvPr/>
        </p:nvSpPr>
        <p:spPr>
          <a:xfrm>
            <a:off x="201216" y="1238866"/>
            <a:ext cx="798413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Bu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Nyuton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Quyoshdan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keluvchi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aslida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nisbatda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qo‘shilgan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toza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ranglarning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aralashmasidan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isbotlaydi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1" descr="Картинки по запросу Ньютон">
            <a:extLst>
              <a:ext uri="{FF2B5EF4-FFF2-40B4-BE49-F238E27FC236}">
                <a16:creationId xmlns:a16="http://schemas.microsoft.com/office/drawing/2014/main" id="{129D7D96-FB50-466A-9FFF-7AFE1F325F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6571" y="982758"/>
            <a:ext cx="3604213" cy="32205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984577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P E K T 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1DFA0E34-4F0B-4B4A-9CBD-AD3453535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111" y="613851"/>
            <a:ext cx="11445778" cy="3154362"/>
          </a:xfrm>
        </p:spPr>
        <p:txBody>
          <a:bodyPr>
            <a:noAutofit/>
          </a:bodyPr>
          <a:lstStyle/>
          <a:p>
            <a:pPr algn="ctr"/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Keyinchalik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Yung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fizik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yettita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rang</a:t>
            </a:r>
            <a:b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ta:</a:t>
            </a:r>
            <a:b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havorang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yashil</a:t>
            </a:r>
            <a:r>
              <a:rPr lang="en-US" sz="4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ranglarni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rang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ko‘rsatadi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трелка: вправо с вырезом 4">
            <a:extLst>
              <a:ext uri="{FF2B5EF4-FFF2-40B4-BE49-F238E27FC236}">
                <a16:creationId xmlns:a16="http://schemas.microsoft.com/office/drawing/2014/main" id="{D372222A-9E0F-46E1-83E8-9BBCAF73B01E}"/>
              </a:ext>
            </a:extLst>
          </p:cNvPr>
          <p:cNvSpPr/>
          <p:nvPr/>
        </p:nvSpPr>
        <p:spPr>
          <a:xfrm>
            <a:off x="141296" y="3318991"/>
            <a:ext cx="1512168" cy="1520494"/>
          </a:xfrm>
          <a:prstGeom prst="notchedRightArrow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нак ''плюс'' 5">
            <a:extLst>
              <a:ext uri="{FF2B5EF4-FFF2-40B4-BE49-F238E27FC236}">
                <a16:creationId xmlns:a16="http://schemas.microsoft.com/office/drawing/2014/main" id="{EAEFB7AE-EEFB-43FF-A71C-B6B6012AF0A3}"/>
              </a:ext>
            </a:extLst>
          </p:cNvPr>
          <p:cNvSpPr/>
          <p:nvPr/>
        </p:nvSpPr>
        <p:spPr>
          <a:xfrm>
            <a:off x="1653464" y="3864979"/>
            <a:ext cx="914400" cy="914400"/>
          </a:xfrm>
          <a:prstGeom prst="mathPl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Стрелка: вправо с вырезом 7">
            <a:extLst>
              <a:ext uri="{FF2B5EF4-FFF2-40B4-BE49-F238E27FC236}">
                <a16:creationId xmlns:a16="http://schemas.microsoft.com/office/drawing/2014/main" id="{44B962D2-F937-45EE-B392-F0F231D93317}"/>
              </a:ext>
            </a:extLst>
          </p:cNvPr>
          <p:cNvSpPr/>
          <p:nvPr/>
        </p:nvSpPr>
        <p:spPr>
          <a:xfrm>
            <a:off x="2546839" y="3992621"/>
            <a:ext cx="1512168" cy="1348728"/>
          </a:xfrm>
          <a:prstGeom prst="notchedRightArrow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нак ''плюс'' 8">
            <a:extLst>
              <a:ext uri="{FF2B5EF4-FFF2-40B4-BE49-F238E27FC236}">
                <a16:creationId xmlns:a16="http://schemas.microsoft.com/office/drawing/2014/main" id="{B0555749-4492-4D25-A14B-EA39B65F9ADA}"/>
              </a:ext>
            </a:extLst>
          </p:cNvPr>
          <p:cNvSpPr/>
          <p:nvPr/>
        </p:nvSpPr>
        <p:spPr>
          <a:xfrm>
            <a:off x="4077411" y="4292199"/>
            <a:ext cx="914400" cy="914400"/>
          </a:xfrm>
          <a:prstGeom prst="mathPl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Стрелка: вправо с вырезом 9">
            <a:extLst>
              <a:ext uri="{FF2B5EF4-FFF2-40B4-BE49-F238E27FC236}">
                <a16:creationId xmlns:a16="http://schemas.microsoft.com/office/drawing/2014/main" id="{4213F002-0A55-4451-9B04-497D936C309C}"/>
              </a:ext>
            </a:extLst>
          </p:cNvPr>
          <p:cNvSpPr/>
          <p:nvPr/>
        </p:nvSpPr>
        <p:spPr>
          <a:xfrm>
            <a:off x="4952382" y="4426743"/>
            <a:ext cx="1512168" cy="1303842"/>
          </a:xfrm>
          <a:prstGeom prst="notchedRightArrow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 10">
            <a:extLst>
              <a:ext uri="{FF2B5EF4-FFF2-40B4-BE49-F238E27FC236}">
                <a16:creationId xmlns:a16="http://schemas.microsoft.com/office/drawing/2014/main" id="{E60F0B48-DE10-4E5E-942D-BAC055C6895B}"/>
              </a:ext>
            </a:extLst>
          </p:cNvPr>
          <p:cNvSpPr/>
          <p:nvPr/>
        </p:nvSpPr>
        <p:spPr>
          <a:xfrm>
            <a:off x="6514301" y="4749399"/>
            <a:ext cx="914400" cy="914400"/>
          </a:xfrm>
          <a:prstGeom prst="mathEqua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Стрелка: вправо с вырезом 11">
            <a:extLst>
              <a:ext uri="{FF2B5EF4-FFF2-40B4-BE49-F238E27FC236}">
                <a16:creationId xmlns:a16="http://schemas.microsoft.com/office/drawing/2014/main" id="{B6199CA2-A6F8-4D49-8A8D-97156ED4567B}"/>
              </a:ext>
            </a:extLst>
          </p:cNvPr>
          <p:cNvSpPr/>
          <p:nvPr/>
        </p:nvSpPr>
        <p:spPr>
          <a:xfrm>
            <a:off x="7456221" y="4884422"/>
            <a:ext cx="1512168" cy="1374894"/>
          </a:xfrm>
          <a:prstGeom prst="notched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Picture 5" descr="C:\Users\Дашулька\Desktop\Песенки для мамы\Рисунки\znai_1.gif">
            <a:extLst>
              <a:ext uri="{FF2B5EF4-FFF2-40B4-BE49-F238E27FC236}">
                <a16:creationId xmlns:a16="http://schemas.microsoft.com/office/drawing/2014/main" id="{EA31713C-3526-4345-AA9A-4A302CB7D4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09" y="3416161"/>
            <a:ext cx="2676525" cy="182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80046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P E K T 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2FD9702-E245-463B-BCFF-DA7CA5704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020" y="1106746"/>
            <a:ext cx="8543721" cy="2258695"/>
          </a:xfrm>
        </p:spPr>
        <p:txBody>
          <a:bodyPr>
            <a:normAutofit/>
          </a:bodyPr>
          <a:lstStyle/>
          <a:p>
            <a:pPr algn="ctr"/>
            <a:r>
              <a:rPr lang="en-US" sz="4000" b="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biz </a:t>
            </a:r>
            <a:r>
              <a:rPr lang="en-US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buyumlarni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ranglarda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ko‘ramiz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ÐÐ°ÑÑÐ¸Ð½ÐºÐ¸ Ð¿Ð¾ Ð·Ð°Ð¿ÑÐ¾ÑÑ Ð²Ð¾ÑÐºÐ»Ð¸ÑÐ°ÑÐµÐ»ÑÐ½ÑÐ¹ Ð·Ð½Ð°Ðº">
            <a:extLst>
              <a:ext uri="{FF2B5EF4-FFF2-40B4-BE49-F238E27FC236}">
                <a16:creationId xmlns:a16="http://schemas.microsoft.com/office/drawing/2014/main" id="{0A4615B3-CACB-4B74-A193-BCA0F4741F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1894" y="1523721"/>
            <a:ext cx="3130106" cy="3338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39580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P E K T 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ая прямоугольная выноска 4">
            <a:extLst>
              <a:ext uri="{FF2B5EF4-FFF2-40B4-BE49-F238E27FC236}">
                <a16:creationId xmlns:a16="http://schemas.microsoft.com/office/drawing/2014/main" id="{E00687BE-0312-4805-83A7-1B5F67E78423}"/>
              </a:ext>
            </a:extLst>
          </p:cNvPr>
          <p:cNvSpPr/>
          <p:nvPr/>
        </p:nvSpPr>
        <p:spPr>
          <a:xfrm>
            <a:off x="6533064" y="1289588"/>
            <a:ext cx="5162407" cy="1479550"/>
          </a:xfrm>
          <a:prstGeom prst="wedgeRoundRectCallout">
            <a:avLst>
              <a:gd name="adj1" fmla="val -64432"/>
              <a:gd name="adj2" fmla="val -1406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Kamalak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rangdan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hisoblagan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yashil</a:t>
            </a:r>
            <a:r>
              <a:rPr lang="en-U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binafsha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ая прямоугольная выноска 3">
            <a:extLst>
              <a:ext uri="{FF2B5EF4-FFF2-40B4-BE49-F238E27FC236}">
                <a16:creationId xmlns:a16="http://schemas.microsoft.com/office/drawing/2014/main" id="{03027CDD-3B8A-421F-B9BB-0A3063679366}"/>
              </a:ext>
            </a:extLst>
          </p:cNvPr>
          <p:cNvSpPr/>
          <p:nvPr/>
        </p:nvSpPr>
        <p:spPr>
          <a:xfrm>
            <a:off x="457200" y="3038168"/>
            <a:ext cx="5638800" cy="3259393"/>
          </a:xfrm>
          <a:prstGeom prst="wedgeRoundRectCallout">
            <a:avLst>
              <a:gd name="adj1" fmla="val 82425"/>
              <a:gd name="adj2" fmla="val -29742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Kamalakda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beshta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rang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sariq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yashil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binafsha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Keyinchalik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o‘nta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rang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aytgan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oxirida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yettita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rangda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to‘xtagan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5C9AF7-F911-4334-B325-4904E007A67B}"/>
              </a:ext>
            </a:extLst>
          </p:cNvPr>
          <p:cNvSpPr txBox="1"/>
          <p:nvPr/>
        </p:nvSpPr>
        <p:spPr>
          <a:xfrm>
            <a:off x="850963" y="1630996"/>
            <a:ext cx="48079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ARISTOTEL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8119D4-D80E-4DAA-9B8D-3614A4454E34}"/>
              </a:ext>
            </a:extLst>
          </p:cNvPr>
          <p:cNvSpPr txBox="1"/>
          <p:nvPr/>
        </p:nvSpPr>
        <p:spPr>
          <a:xfrm>
            <a:off x="7384026" y="3403063"/>
            <a:ext cx="48079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NYUTON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6433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allAtOnce" animBg="1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 RAQAMINING QABUL QILINISHI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D131DB15-BA12-43CB-8FED-56552DD58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645" y="1050504"/>
            <a:ext cx="10014155" cy="1243566"/>
          </a:xfr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Qadimda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raqamga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alohida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urg‘u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8180445-003C-423A-ACB1-51B25E57E017}"/>
              </a:ext>
            </a:extLst>
          </p:cNvPr>
          <p:cNvSpPr txBox="1"/>
          <p:nvPr/>
        </p:nvSpPr>
        <p:spPr>
          <a:xfrm>
            <a:off x="137652" y="2529857"/>
            <a:ext cx="6558116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Dunyoning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mo‘jizasi</a:t>
            </a:r>
            <a:r>
              <a:rPr lang="ru-RU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BAF7286-9C5A-4635-9EBB-D28B14E3B48F}"/>
              </a:ext>
            </a:extLst>
          </p:cNvPr>
          <p:cNvSpPr txBox="1"/>
          <p:nvPr/>
        </p:nvSpPr>
        <p:spPr>
          <a:xfrm>
            <a:off x="1519084" y="3392552"/>
            <a:ext cx="6371303" cy="707886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qavat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osmon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B99963D-4277-4C27-8B3F-59E8627D5547}"/>
              </a:ext>
            </a:extLst>
          </p:cNvPr>
          <p:cNvSpPr txBox="1"/>
          <p:nvPr/>
        </p:nvSpPr>
        <p:spPr>
          <a:xfrm>
            <a:off x="3190568" y="4236915"/>
            <a:ext cx="6105832" cy="70788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Haftaning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0C47F9F-1BAD-4C27-8968-063F1A801D53}"/>
              </a:ext>
            </a:extLst>
          </p:cNvPr>
          <p:cNvSpPr txBox="1"/>
          <p:nvPr/>
        </p:nvSpPr>
        <p:spPr>
          <a:xfrm>
            <a:off x="5166853" y="5099610"/>
            <a:ext cx="6307392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o‘lchab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7544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KAMALAKNING  KO‘RINISHI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8180445-003C-423A-ACB1-51B25E57E017}"/>
              </a:ext>
            </a:extLst>
          </p:cNvPr>
          <p:cNvSpPr txBox="1"/>
          <p:nvPr/>
        </p:nvSpPr>
        <p:spPr>
          <a:xfrm>
            <a:off x="547434" y="1111058"/>
            <a:ext cx="10790904" cy="132343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Momaqaldiroqli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yomg‘irdan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ko‘ringan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kamalak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yorqin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BAF7286-9C5A-4635-9EBB-D28B14E3B48F}"/>
              </a:ext>
            </a:extLst>
          </p:cNvPr>
          <p:cNvSpPr txBox="1"/>
          <p:nvPr/>
        </p:nvSpPr>
        <p:spPr>
          <a:xfrm>
            <a:off x="591679" y="2675399"/>
            <a:ext cx="10702414" cy="1323439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Mayda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yog‘gan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yomg‘irdan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kamalak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xiraroq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0C47F9F-1BAD-4C27-8968-063F1A801D53}"/>
              </a:ext>
            </a:extLst>
          </p:cNvPr>
          <p:cNvSpPr txBox="1"/>
          <p:nvPr/>
        </p:nvSpPr>
        <p:spPr>
          <a:xfrm>
            <a:off x="591679" y="4239740"/>
            <a:ext cx="10790903" cy="1323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gorizontga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kamalak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o‘lchami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shuncha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3897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ESLAB QOLING!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D131DB15-BA12-43CB-8FED-56552DD58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148" y="1077562"/>
            <a:ext cx="10014155" cy="1472166"/>
          </a:xfr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Qip-qizil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zo‘r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sabzi, yam-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yashil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hovlida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ko‘karib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3D0FDC52-43FF-4A62-86EA-EFA2ED8AED72}"/>
              </a:ext>
            </a:extLst>
          </p:cNvPr>
          <p:cNvSpPr/>
          <p:nvPr/>
        </p:nvSpPr>
        <p:spPr>
          <a:xfrm>
            <a:off x="14747" y="3326128"/>
            <a:ext cx="2005783" cy="584775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B0DD60-CC28-45EE-BB34-70CBBB5C7FA2}"/>
              </a:ext>
            </a:extLst>
          </p:cNvPr>
          <p:cNvSpPr txBox="1"/>
          <p:nvPr/>
        </p:nvSpPr>
        <p:spPr>
          <a:xfrm>
            <a:off x="221226" y="2604768"/>
            <a:ext cx="20500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Qip-qizil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1A1BE0D-5EB1-47D9-B3AA-78684BEDBA11}"/>
              </a:ext>
            </a:extLst>
          </p:cNvPr>
          <p:cNvSpPr txBox="1"/>
          <p:nvPr/>
        </p:nvSpPr>
        <p:spPr>
          <a:xfrm>
            <a:off x="2271252" y="2934411"/>
            <a:ext cx="20500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Zo‘r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DBA01AED-07CE-4ABA-8C20-2310665710BE}"/>
              </a:ext>
            </a:extLst>
          </p:cNvPr>
          <p:cNvSpPr/>
          <p:nvPr/>
        </p:nvSpPr>
        <p:spPr>
          <a:xfrm>
            <a:off x="2020530" y="3618515"/>
            <a:ext cx="3023419" cy="584775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Zarg‘aldoq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EF47EB8-56FF-4854-9C4A-4AEFB3ABC3B6}"/>
              </a:ext>
            </a:extLst>
          </p:cNvPr>
          <p:cNvSpPr txBox="1"/>
          <p:nvPr/>
        </p:nvSpPr>
        <p:spPr>
          <a:xfrm>
            <a:off x="5302045" y="3105834"/>
            <a:ext cx="20500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Sabzi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08561CC0-04DD-4C88-BE23-D8A52A21BC31}"/>
              </a:ext>
            </a:extLst>
          </p:cNvPr>
          <p:cNvSpPr/>
          <p:nvPr/>
        </p:nvSpPr>
        <p:spPr>
          <a:xfrm>
            <a:off x="5043949" y="3890911"/>
            <a:ext cx="3023419" cy="58477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Sariq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EBB0F9B8-1CDF-4A91-90C5-B37DF6D6445F}"/>
              </a:ext>
            </a:extLst>
          </p:cNvPr>
          <p:cNvSpPr/>
          <p:nvPr/>
        </p:nvSpPr>
        <p:spPr>
          <a:xfrm>
            <a:off x="8067368" y="4237071"/>
            <a:ext cx="3023419" cy="5847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Yashil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5A3208F-06A1-41D4-852A-038433E502E9}"/>
              </a:ext>
            </a:extLst>
          </p:cNvPr>
          <p:cNvSpPr txBox="1"/>
          <p:nvPr/>
        </p:nvSpPr>
        <p:spPr>
          <a:xfrm>
            <a:off x="8121443" y="3567745"/>
            <a:ext cx="32274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Yam-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yashil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D9BB5FB-2D7A-42D3-9D44-9AFCC1FFED37}"/>
              </a:ext>
            </a:extLst>
          </p:cNvPr>
          <p:cNvSpPr txBox="1"/>
          <p:nvPr/>
        </p:nvSpPr>
        <p:spPr>
          <a:xfrm>
            <a:off x="5104170" y="5281938"/>
            <a:ext cx="32274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Hovlida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3E18BE94-9749-4B71-AA11-219821AAA399}"/>
              </a:ext>
            </a:extLst>
          </p:cNvPr>
          <p:cNvSpPr/>
          <p:nvPr/>
        </p:nvSpPr>
        <p:spPr>
          <a:xfrm>
            <a:off x="5043947" y="4632262"/>
            <a:ext cx="3023419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Havorang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1BC30BB-27FD-4D59-920C-6FCADDCB9A8D}"/>
              </a:ext>
            </a:extLst>
          </p:cNvPr>
          <p:cNvSpPr txBox="1"/>
          <p:nvPr/>
        </p:nvSpPr>
        <p:spPr>
          <a:xfrm>
            <a:off x="2271252" y="5527901"/>
            <a:ext cx="32274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Ko‘karib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F8E83627-F368-471E-B629-B3AE0B81C4AB}"/>
              </a:ext>
            </a:extLst>
          </p:cNvPr>
          <p:cNvSpPr/>
          <p:nvPr/>
        </p:nvSpPr>
        <p:spPr>
          <a:xfrm>
            <a:off x="2020530" y="4886969"/>
            <a:ext cx="3023419" cy="5847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CA433C1-1A7E-43D0-833B-0A3D4F5ECD9A}"/>
              </a:ext>
            </a:extLst>
          </p:cNvPr>
          <p:cNvSpPr txBox="1"/>
          <p:nvPr/>
        </p:nvSpPr>
        <p:spPr>
          <a:xfrm>
            <a:off x="173907" y="6049612"/>
            <a:ext cx="19971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00CE3472-D396-4B4E-AA29-F6692F4B1FB7}"/>
              </a:ext>
            </a:extLst>
          </p:cNvPr>
          <p:cNvSpPr/>
          <p:nvPr/>
        </p:nvSpPr>
        <p:spPr>
          <a:xfrm>
            <a:off x="14747" y="5464837"/>
            <a:ext cx="2654709" cy="584775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Binafsha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8013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1" grpId="0" animBg="1"/>
      <p:bldP spid="23" grpId="0"/>
      <p:bldP spid="24" grpId="0"/>
      <p:bldP spid="25" grpId="0" animBg="1"/>
      <p:bldP spid="26" grpId="0"/>
      <p:bldP spid="27" grpId="0" animBg="1"/>
      <p:bldP spid="28" grpId="0" animBg="1"/>
      <p:bldP spid="29" grpId="0"/>
      <p:bldP spid="30" grpId="0"/>
      <p:bldP spid="31" grpId="0" animBg="1"/>
      <p:bldP spid="32" grpId="0"/>
      <p:bldP spid="33" grpId="0" animBg="1"/>
      <p:bldP spid="34" grpId="0"/>
      <p:bldP spid="3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855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61C33E-62E9-428D-8457-B5629F020F12}"/>
              </a:ext>
            </a:extLst>
          </p:cNvPr>
          <p:cNvSpPr txBox="1"/>
          <p:nvPr/>
        </p:nvSpPr>
        <p:spPr>
          <a:xfrm>
            <a:off x="181558" y="1217905"/>
            <a:ext cx="1151848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oxiridagi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indent="-742950" algn="just"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sababdan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osmon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havorang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kechqurun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chiqishi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botishida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qizarib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ko‘rinishi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o‘ylab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29231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A M A L A K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DF372C-A8DC-4F02-A594-0B43D5ECBF3C}"/>
              </a:ext>
            </a:extLst>
          </p:cNvPr>
          <p:cNvSpPr txBox="1"/>
          <p:nvPr/>
        </p:nvSpPr>
        <p:spPr>
          <a:xfrm>
            <a:off x="428598" y="982067"/>
            <a:ext cx="1133480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yomg‘irdan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osmonda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shaklidagi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rangli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kamalak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bo‘lishini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kuzatganmiz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813D7D2C-3E7D-4453-AEFE-0F2EB58E4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089892">
            <a:off x="543671" y="2962505"/>
            <a:ext cx="3435479" cy="181205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4846BF3F-0EEE-4807-99B9-7B65B28D44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48819" y="4880401"/>
            <a:ext cx="3041777" cy="181276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Рисунок 1" descr="Картинки по запросу радуга">
            <a:extLst>
              <a:ext uri="{FF2B5EF4-FFF2-40B4-BE49-F238E27FC236}">
                <a16:creationId xmlns:a16="http://schemas.microsoft.com/office/drawing/2014/main" id="{E425BC43-671F-4BB5-9050-B77BB97F8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1173009">
            <a:off x="7716096" y="2531304"/>
            <a:ext cx="3874720" cy="30271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11" name="Рисунок 1" descr="http://class-fizika.narod.ru/sren/9.jpg">
            <a:extLst>
              <a:ext uri="{FF2B5EF4-FFF2-40B4-BE49-F238E27FC236}">
                <a16:creationId xmlns:a16="http://schemas.microsoft.com/office/drawing/2014/main" id="{C86A2F79-9B66-4AD6-8FB9-C1B6C56BC5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90597" y="4880401"/>
            <a:ext cx="3383806" cy="181276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544008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A M A L A K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DF372C-A8DC-4F02-A594-0B43D5ECBF3C}"/>
              </a:ext>
            </a:extLst>
          </p:cNvPr>
          <p:cNvSpPr txBox="1"/>
          <p:nvPr/>
        </p:nvSpPr>
        <p:spPr>
          <a:xfrm>
            <a:off x="428597" y="981711"/>
            <a:ext cx="1133480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Kamalakni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kunlarida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otilib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favvoralar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sharsharalar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yaqinida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kuzatish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7B84D4C2-D7EB-492F-B76D-6AC120C36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5561" y="2479387"/>
            <a:ext cx="2714644" cy="36384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2" descr="Файл:TakakkawFalls2.jpg">
            <a:extLst>
              <a:ext uri="{FF2B5EF4-FFF2-40B4-BE49-F238E27FC236}">
                <a16:creationId xmlns:a16="http://schemas.microsoft.com/office/drawing/2014/main" id="{6344DBC3-D5BA-4633-B6AF-F40EEA014D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73627" y="2326739"/>
            <a:ext cx="3097288" cy="39437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 descr="https://encrypted-tbn0.gstatic.com/images?q=tbn:ANd9GcTFxwFCCPLAWRuqqR3qwMjuqTzktDEs8DV_JDYfQMqCM-PsWEEnmHHMx28r">
            <a:extLst>
              <a:ext uri="{FF2B5EF4-FFF2-40B4-BE49-F238E27FC236}">
                <a16:creationId xmlns:a16="http://schemas.microsoft.com/office/drawing/2014/main" id="{72F7BB92-7177-43F7-B21B-4AE9AE45D3EB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84337" y="2479387"/>
            <a:ext cx="3097289" cy="37911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616104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YORUG‘LIK RANGI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DF372C-A8DC-4F02-A594-0B43D5ECBF3C}"/>
              </a:ext>
            </a:extLst>
          </p:cNvPr>
          <p:cNvSpPr txBox="1"/>
          <p:nvPr/>
        </p:nvSpPr>
        <p:spPr>
          <a:xfrm>
            <a:off x="707922" y="936728"/>
            <a:ext cx="1016163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Yorug‘likning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rangini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1666-yilda  Isaak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Nyuton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aniqlagan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1" descr="Картинки по запросу Ньютон">
            <a:extLst>
              <a:ext uri="{FF2B5EF4-FFF2-40B4-BE49-F238E27FC236}">
                <a16:creationId xmlns:a16="http://schemas.microsoft.com/office/drawing/2014/main" id="{32C629AA-EF66-4EA8-AD0A-C795AE5657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48173" y="2504410"/>
            <a:ext cx="6415608" cy="41868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828907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spc="50" dirty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NYUTON TAJRIBASI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7F51375-A791-4C45-B1FD-14A4413584E8}"/>
              </a:ext>
            </a:extLst>
          </p:cNvPr>
          <p:cNvSpPr/>
          <p:nvPr/>
        </p:nvSpPr>
        <p:spPr>
          <a:xfrm>
            <a:off x="460887" y="1150173"/>
            <a:ext cx="1127022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Quyoshdan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nurlarni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tirqish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uchburchakli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shisha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prizmaga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tushiradi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Prizmaga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tushgan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rangga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zarg‘aldoq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sariq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yashil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havorang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binafshaga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ajraladi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5342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spc="50" dirty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NYUTON TAJRIBASI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Картинки по запросу spektr">
            <a:extLst>
              <a:ext uri="{FF2B5EF4-FFF2-40B4-BE49-F238E27FC236}">
                <a16:creationId xmlns:a16="http://schemas.microsoft.com/office/drawing/2014/main" id="{A0842C4D-6C83-4EAA-B331-30EF8797AF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t="6966"/>
          <a:stretch>
            <a:fillRect/>
          </a:stretch>
        </p:blipFill>
        <p:spPr bwMode="auto">
          <a:xfrm>
            <a:off x="1222000" y="1215923"/>
            <a:ext cx="9379974" cy="487241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DA8FDF9-D2A0-4FE6-9118-38CFA5442E28}"/>
              </a:ext>
            </a:extLst>
          </p:cNvPr>
          <p:cNvSpPr txBox="1"/>
          <p:nvPr/>
        </p:nvSpPr>
        <p:spPr>
          <a:xfrm>
            <a:off x="3782349" y="3067353"/>
            <a:ext cx="157131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tirqish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0BA60C-0B89-47D2-AD7C-6BF403B8F01D}"/>
              </a:ext>
            </a:extLst>
          </p:cNvPr>
          <p:cNvSpPr txBox="1"/>
          <p:nvPr/>
        </p:nvSpPr>
        <p:spPr>
          <a:xfrm>
            <a:off x="4855423" y="995064"/>
            <a:ext cx="2113127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Prizma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C5AF28-3D7F-47D9-A1FB-C560FA450DF8}"/>
              </a:ext>
            </a:extLst>
          </p:cNvPr>
          <p:cNvSpPr txBox="1"/>
          <p:nvPr/>
        </p:nvSpPr>
        <p:spPr>
          <a:xfrm>
            <a:off x="5558026" y="4506529"/>
            <a:ext cx="333525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spektri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3934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spc="50" dirty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NYUTON TAJRIBASI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F2DC981-41F9-40A1-89D1-AB28233DE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147" y="1208848"/>
            <a:ext cx="10707329" cy="922114"/>
          </a:xfrm>
        </p:spPr>
        <p:txBody>
          <a:bodyPr>
            <a:noAutofit/>
          </a:bodyPr>
          <a:lstStyle/>
          <a:p>
            <a:pPr algn="ctr"/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Prizmaga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tushirilgan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rangga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ajraladi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Картинки по запросу spektr">
            <a:extLst>
              <a:ext uri="{FF2B5EF4-FFF2-40B4-BE49-F238E27FC236}">
                <a16:creationId xmlns:a16="http://schemas.microsoft.com/office/drawing/2014/main" id="{5D24B5FA-71EE-4239-BFAA-D727798227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32009" y="2469654"/>
            <a:ext cx="7526640" cy="4129546"/>
          </a:xfrm>
          <a:prstGeom prst="round2DiagRect">
            <a:avLst>
              <a:gd name="adj1" fmla="val 16667"/>
              <a:gd name="adj2" fmla="val 33651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2" descr="ÐÐ°ÑÑÐ¸Ð½ÐºÐ¸ Ð¿Ð¾ Ð·Ð°Ð¿ÑÐ¾ÑÑ Ð²Ð¾ÑÐºÐ»Ð¸ÑÐ°ÑÐµÐ»ÑÐ½ÑÐ¹ Ð·Ð½Ð°Ðº">
            <a:extLst>
              <a:ext uri="{FF2B5EF4-FFF2-40B4-BE49-F238E27FC236}">
                <a16:creationId xmlns:a16="http://schemas.microsoft.com/office/drawing/2014/main" id="{B6A57159-35AA-44AB-A612-9FCB86D2B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549" y="1870864"/>
            <a:ext cx="2335346" cy="2116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97883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P E K T 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92637F0E-55E5-4A48-BB84-DBFD7EEA4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406" y="707924"/>
            <a:ext cx="10014155" cy="1570186"/>
          </a:xfrm>
        </p:spPr>
        <p:txBody>
          <a:bodyPr>
            <a:noAutofit/>
          </a:bodyPr>
          <a:lstStyle/>
          <a:p>
            <a:pPr algn="ctr"/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rangdan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tasvirni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spektr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40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4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CB7307-9007-4DC0-9E2E-76F1800AF60C}"/>
              </a:ext>
            </a:extLst>
          </p:cNvPr>
          <p:cNvSpPr txBox="1"/>
          <p:nvPr/>
        </p:nvSpPr>
        <p:spPr>
          <a:xfrm>
            <a:off x="442452" y="2429177"/>
            <a:ext cx="1119402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Prizmadan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rangli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bo‘lishidan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tashqari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kirgan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nisbatan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yoyilgan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Bunga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albatta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yorug‘likning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sinish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	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4141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70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P E K T 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CB7307-9007-4DC0-9E2E-76F1800AF60C}"/>
              </a:ext>
            </a:extLst>
          </p:cNvPr>
          <p:cNvSpPr txBox="1"/>
          <p:nvPr/>
        </p:nvSpPr>
        <p:spPr>
          <a:xfrm>
            <a:off x="405580" y="1396789"/>
            <a:ext cx="1092118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og‘ish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binafsha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og‘ish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Agar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prizmadan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nurning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yo‘liga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prizma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qo‘yilsa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nurlar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yig‘ilib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ko‘rinishiga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89273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8881</TotalTime>
  <Words>558</Words>
  <Application>Microsoft Office PowerPoint</Application>
  <PresentationFormat>Широкоэкранный</PresentationFormat>
  <Paragraphs>64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Helvetica</vt:lpstr>
      <vt:lpstr>Open Sans</vt:lpstr>
      <vt:lpstr>Тема Office</vt:lpstr>
      <vt:lpstr>Template PresentationGo</vt:lpstr>
      <vt:lpstr>1_Template PresentationGo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Prizmaga tushirilgan oq nur qanday qilib 7 xil rangga ajraladi?</vt:lpstr>
      <vt:lpstr>Yetti xil rangdan tashkil topgan tasvirni spektr deb ataladi. </vt:lpstr>
      <vt:lpstr>Презентация PowerPoint</vt:lpstr>
      <vt:lpstr>Презентация PowerPoint</vt:lpstr>
      <vt:lpstr>Keyinchalik Yung degan fizik olim yettita rang  emas, balki 3 ta: Qizil, havorang, yashil  ranglarni qo‘shib oq rang hosil qilib ko‘rsatadi.</vt:lpstr>
      <vt:lpstr> Unda biz nima uchun narsa buyumlarni turli ranglarda ko‘ramiz?</vt:lpstr>
      <vt:lpstr>Презентация PowerPoint</vt:lpstr>
      <vt:lpstr>Qadimda bu raqamga alohida urg‘u berilgan. </vt:lpstr>
      <vt:lpstr>Презентация PowerPoint</vt:lpstr>
      <vt:lpstr>Qip-qizil, zo‘r sabzi, yam-yashil hovlida ko‘karib bo‘ldi.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Spam va gowtli konserva ortasida boglik bormi?</dc:title>
  <dc:creator>Feruza</dc:creator>
  <cp:lastModifiedBy>Пользователь</cp:lastModifiedBy>
  <cp:revision>761</cp:revision>
  <dcterms:created xsi:type="dcterms:W3CDTF">2020-03-24T02:20:14Z</dcterms:created>
  <dcterms:modified xsi:type="dcterms:W3CDTF">2021-03-24T05:52:59Z</dcterms:modified>
</cp:coreProperties>
</file>