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8"/>
  </p:notesMasterIdLst>
  <p:sldIdLst>
    <p:sldId id="270" r:id="rId4"/>
    <p:sldId id="1731" r:id="rId5"/>
    <p:sldId id="323" r:id="rId6"/>
    <p:sldId id="1774" r:id="rId7"/>
    <p:sldId id="1771" r:id="rId8"/>
    <p:sldId id="1788" r:id="rId9"/>
    <p:sldId id="1789" r:id="rId10"/>
    <p:sldId id="1790" r:id="rId11"/>
    <p:sldId id="1791" r:id="rId12"/>
    <p:sldId id="1760" r:id="rId13"/>
    <p:sldId id="1792" r:id="rId14"/>
    <p:sldId id="1793" r:id="rId15"/>
    <p:sldId id="1794" r:id="rId16"/>
    <p:sldId id="1795" r:id="rId17"/>
    <p:sldId id="1796" r:id="rId18"/>
    <p:sldId id="1773" r:id="rId19"/>
    <p:sldId id="1772" r:id="rId20"/>
    <p:sldId id="1775" r:id="rId21"/>
    <p:sldId id="1776" r:id="rId22"/>
    <p:sldId id="1798" r:id="rId23"/>
    <p:sldId id="1761" r:id="rId24"/>
    <p:sldId id="1799" r:id="rId25"/>
    <p:sldId id="1800" r:id="rId26"/>
    <p:sldId id="17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646"/>
    <a:srgbClr val="A7E4DC"/>
    <a:srgbClr val="AADBE0"/>
    <a:srgbClr val="70D2C2"/>
    <a:srgbClr val="6C9C90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DDED98E4-1E2C-467A-A1B1-ADAC56AA4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56FABFFA-BB33-46E9-875E-F2C7ED162E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160EED16-92B3-4B4C-BBBD-582C89155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CDF75C-58DE-4494-BC65-399CFC1F54FF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icone-png.com/png/54/53878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icone-png.com/png/54/53878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79493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08528" y="2083305"/>
            <a:ext cx="9088845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TOVUSHNING TURLI MUHITLARDA TARQALISHI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1" y="1956004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" y="161073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E3FCC106-F784-4572-9120-F4C0BE82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02" y="3822633"/>
            <a:ext cx="4684926" cy="27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1">
            <a:extLst>
              <a:ext uri="{FF2B5EF4-FFF2-40B4-BE49-F238E27FC236}">
                <a16:creationId xmlns:a16="http://schemas.microsoft.com/office/drawing/2014/main" id="{300E1F80-ACEC-4D89-B332-6343A353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16" y="4011927"/>
            <a:ext cx="2855053" cy="202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TOVUSH TEZLIGI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4919-CD11-4177-ADE2-5600791421B3}"/>
              </a:ext>
            </a:extLst>
          </p:cNvPr>
          <p:cNvSpPr txBox="1"/>
          <p:nvPr/>
        </p:nvSpPr>
        <p:spPr>
          <a:xfrm>
            <a:off x="3952566" y="1002892"/>
            <a:ext cx="81263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4013" algn="ctr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1636-yilda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M.Mersenn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p:pic>
        <p:nvPicPr>
          <p:cNvPr id="12" name="Содержимое 3">
            <a:extLst>
              <a:ext uri="{FF2B5EF4-FFF2-40B4-BE49-F238E27FC236}">
                <a16:creationId xmlns:a16="http://schemas.microsoft.com/office/drawing/2014/main" id="{B368182D-1BBE-4575-B82A-4B6357E5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1002892"/>
            <a:ext cx="3839493" cy="5729824"/>
          </a:xfrm>
          <a:prstGeom prst="rect">
            <a:avLst/>
          </a:prstGeom>
        </p:spPr>
      </p:pic>
      <p:pic>
        <p:nvPicPr>
          <p:cNvPr id="13" name="Picture 2" descr="C:\Users\ACER\Searches\Desktop\1246640277_001.jpg">
            <a:extLst>
              <a:ext uri="{FF2B5EF4-FFF2-40B4-BE49-F238E27FC236}">
                <a16:creationId xmlns:a16="http://schemas.microsoft.com/office/drawing/2014/main" id="{0F5ABAFB-37EA-4116-B2AF-FB2EB6C6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514" y="3867804"/>
            <a:ext cx="3248464" cy="20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61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TOVUSH TEZLIGI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4919-CD11-4177-ADE2-5600791421B3}"/>
              </a:ext>
            </a:extLst>
          </p:cNvPr>
          <p:cNvSpPr txBox="1"/>
          <p:nvPr/>
        </p:nvSpPr>
        <p:spPr>
          <a:xfrm>
            <a:off x="280220" y="1261639"/>
            <a:ext cx="112972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4013" algn="ctr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20°C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343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1235 km/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miltiq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barobar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13" name="Picture 2" descr="C:\Users\ACER\Searches\Desktop\1246640277_001.jpg">
            <a:extLst>
              <a:ext uri="{FF2B5EF4-FFF2-40B4-BE49-F238E27FC236}">
                <a16:creationId xmlns:a16="http://schemas.microsoft.com/office/drawing/2014/main" id="{0F5ABAFB-37EA-4116-B2AF-FB2EB6C6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791" y="4404745"/>
            <a:ext cx="3248464" cy="20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50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TOVUSH TEZLIGI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4919-CD11-4177-ADE2-5600791421B3}"/>
              </a:ext>
            </a:extLst>
          </p:cNvPr>
          <p:cNvSpPr txBox="1"/>
          <p:nvPr/>
        </p:nvSpPr>
        <p:spPr>
          <a:xfrm>
            <a:off x="447369" y="1204603"/>
            <a:ext cx="11297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4013" algn="ctr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08657-6B86-4E12-954A-6B4C998342AC}"/>
              </a:ext>
            </a:extLst>
          </p:cNvPr>
          <p:cNvSpPr txBox="1"/>
          <p:nvPr/>
        </p:nvSpPr>
        <p:spPr>
          <a:xfrm>
            <a:off x="-245807" y="2744909"/>
            <a:ext cx="1129726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4013" algn="ctr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354013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10°C da 337,3 m/s; </a:t>
            </a:r>
          </a:p>
          <a:p>
            <a:pPr marL="0" indent="354013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0°C da 331,5 m/s; </a:t>
            </a:r>
          </a:p>
          <a:p>
            <a:pPr marL="0" indent="354013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30°C da 348,9 m/s; </a:t>
            </a:r>
          </a:p>
          <a:p>
            <a:pPr marL="0" indent="354013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50°C da 360,3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1786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TOVUSH TEZLIGI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D21F9FE4-5421-4CBC-9CC1-8D072AACE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" y="1186368"/>
            <a:ext cx="5604241" cy="49081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DDDC9-BC1F-44A6-A47A-E75D4F0DC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3" b="32281"/>
          <a:stretch/>
        </p:blipFill>
        <p:spPr>
          <a:xfrm>
            <a:off x="6742966" y="1312168"/>
            <a:ext cx="4083454" cy="35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4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TOVUSH TEZLIGI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0709BB69-1A82-491F-814B-F522B39214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2115" y="719884"/>
                <a:ext cx="11061291" cy="2011354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Turli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gazlar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suyuqliklar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qattiq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jismlar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dagi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tovush</a:t>
                </a:r>
                <a:r>
                  <a:rPr lang="en-US" sz="4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endParaRPr lang="ru-RU" sz="4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0709BB69-1A82-491F-814B-F522B3921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2115" y="719884"/>
                <a:ext cx="11061291" cy="2011354"/>
              </a:xfrm>
              <a:blipFill>
                <a:blip r:embed="rId2"/>
                <a:stretch>
                  <a:fillRect l="-2095" r="-1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Содержимое 3">
            <a:extLst>
              <a:ext uri="{FF2B5EF4-FFF2-40B4-BE49-F238E27FC236}">
                <a16:creationId xmlns:a16="http://schemas.microsoft.com/office/drawing/2014/main" id="{E2FDACDE-E1B7-4820-BD4A-E177CED91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7" t="48575" r="15877" b="12393"/>
          <a:stretch/>
        </p:blipFill>
        <p:spPr>
          <a:xfrm>
            <a:off x="1672069" y="2462978"/>
            <a:ext cx="8224100" cy="40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TOVUSH TEZLIGI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86A538E-DCA9-4D03-9DB2-2C0A59BB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8" y="632445"/>
            <a:ext cx="10833170" cy="25531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gazlarga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zichroq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joylashganligi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delfin_and_letuchij_mish.jpg">
            <a:extLst>
              <a:ext uri="{FF2B5EF4-FFF2-40B4-BE49-F238E27FC236}">
                <a16:creationId xmlns:a16="http://schemas.microsoft.com/office/drawing/2014/main" id="{B87AC045-FED1-4E0D-983E-8C507FFF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609" y="2890622"/>
            <a:ext cx="80101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elfin_and_letuchij_mish.jpg">
            <a:extLst>
              <a:ext uri="{FF2B5EF4-FFF2-40B4-BE49-F238E27FC236}">
                <a16:creationId xmlns:a16="http://schemas.microsoft.com/office/drawing/2014/main" id="{AEACB430-AF5F-43BF-A3E5-7CE9226AA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1" r="74316" b="59570"/>
          <a:stretch/>
        </p:blipFill>
        <p:spPr bwMode="auto">
          <a:xfrm>
            <a:off x="1934609" y="2931395"/>
            <a:ext cx="2563649" cy="8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07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TOVUSHNING SUVDAGI TEZLIGI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325359" y="863848"/>
            <a:ext cx="117634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1826-yilda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Kolladon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Shturm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Shveysariyadagi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Jeneva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3">
            <a:extLst>
              <a:ext uri="{FF2B5EF4-FFF2-40B4-BE49-F238E27FC236}">
                <a16:creationId xmlns:a16="http://schemas.microsoft.com/office/drawing/2014/main" id="{850215AF-D67D-4557-A55C-512B6EEF1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64" y="2973510"/>
            <a:ext cx="2643206" cy="3672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AAD4C6-26E4-4392-A2CD-6C5834BA2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84" y="2973510"/>
            <a:ext cx="3097795" cy="3816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8EA378-FC47-4885-97E6-99B7919C6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32" y="2973510"/>
            <a:ext cx="2428892" cy="38164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140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33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TOVUSHNING SUVDAGI TEZLIGI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DEF72-AB70-4842-A024-3F953D6BAC0E}"/>
              </a:ext>
            </a:extLst>
          </p:cNvPr>
          <p:cNvSpPr txBox="1"/>
          <p:nvPr/>
        </p:nvSpPr>
        <p:spPr>
          <a:xfrm>
            <a:off x="560439" y="973395"/>
            <a:ext cx="104271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Shveysariyadagi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Jeneva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8°C 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1440 m/s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56C8A6FD-310B-4279-BFF1-0B19E824D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8" y="2926923"/>
            <a:ext cx="6872748" cy="39310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112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TOVUSHNING SUVDAGI TEZLIGI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462563" y="952437"/>
            <a:ext cx="11266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Anhorlarda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cho‘milganda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tagida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eshitganmiz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16A4918-3734-4D0F-BE34-8CF470C25180}"/>
              </a:ext>
            </a:extLst>
          </p:cNvPr>
          <p:cNvSpPr txBox="1">
            <a:spLocks/>
          </p:cNvSpPr>
          <p:nvPr/>
        </p:nvSpPr>
        <p:spPr>
          <a:xfrm>
            <a:off x="462563" y="2544466"/>
            <a:ext cx="980949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eshitmaymiz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/>
          </a:p>
        </p:txBody>
      </p:sp>
      <p:pic>
        <p:nvPicPr>
          <p:cNvPr id="8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1F206E18-35CB-4E47-B02F-E95EB24F1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56" y="4136495"/>
            <a:ext cx="2617297" cy="257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7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TEBRANMA HARAKAT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325359" y="1120878"/>
            <a:ext cx="113348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Rus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tilidagi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Baliqdek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soqov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99,9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sathidan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8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9929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243B759-DA49-4ED0-9A91-1C90B262E1C8}"/>
              </a:ext>
            </a:extLst>
          </p:cNvPr>
          <p:cNvSpPr txBox="1">
            <a:spLocks/>
          </p:cNvSpPr>
          <p:nvPr/>
        </p:nvSpPr>
        <p:spPr>
          <a:xfrm>
            <a:off x="368710" y="2611714"/>
            <a:ext cx="11208774" cy="1475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2.Tebranishlar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chastotasi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deganda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nimani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tushunasiz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E847754-C37A-4C10-9FF8-6987C1B4A5C4}"/>
              </a:ext>
            </a:extLst>
          </p:cNvPr>
          <p:cNvSpPr txBox="1">
            <a:spLocks/>
          </p:cNvSpPr>
          <p:nvPr/>
        </p:nvSpPr>
        <p:spPr>
          <a:xfrm>
            <a:off x="368710" y="1221782"/>
            <a:ext cx="11208774" cy="116109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Tebranma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nimaga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aytiladi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8BBEAB4-CDD9-4C18-81D3-FD9E9165D818}"/>
              </a:ext>
            </a:extLst>
          </p:cNvPr>
          <p:cNvSpPr txBox="1">
            <a:spLocks/>
          </p:cNvSpPr>
          <p:nvPr/>
        </p:nvSpPr>
        <p:spPr>
          <a:xfrm>
            <a:off x="368710" y="4316279"/>
            <a:ext cx="11208774" cy="15834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3.Kamerton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asbob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tomonidan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ixtiro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qilingan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TOVUSHNING SUVDAGI TEZLIGI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BE5E9C3-9C9C-4B99-B2E2-A5726108CA45}"/>
              </a:ext>
            </a:extLst>
          </p:cNvPr>
          <p:cNvSpPr txBox="1">
            <a:spLocks/>
          </p:cNvSpPr>
          <p:nvPr/>
        </p:nvSpPr>
        <p:spPr>
          <a:xfrm>
            <a:off x="499630" y="567814"/>
            <a:ext cx="10114292" cy="20500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Shunga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chiqarmaydi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borganmiz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B82F10-5F1F-44E5-B825-351EC1CAEE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3" y="2904913"/>
            <a:ext cx="4659903" cy="35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A0EB21F-1320-421E-86A6-86385A5B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73" y="2904912"/>
            <a:ext cx="4627560" cy="351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5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QATTIQ JISMLARDA TOVUSH TARQALISHI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032B2B2-9769-473B-945A-C12EC169106B}"/>
              </a:ext>
            </a:extLst>
          </p:cNvPr>
          <p:cNvSpPr txBox="1">
            <a:spLocks/>
          </p:cNvSpPr>
          <p:nvPr/>
        </p:nvSpPr>
        <p:spPr>
          <a:xfrm>
            <a:off x="885701" y="1025013"/>
            <a:ext cx="10131344" cy="129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o‘yinchoq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yasaymiz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/>
          </a:p>
        </p:txBody>
      </p:sp>
      <p:pic>
        <p:nvPicPr>
          <p:cNvPr id="14" name="Содержимое 3">
            <a:extLst>
              <a:ext uri="{FF2B5EF4-FFF2-40B4-BE49-F238E27FC236}">
                <a16:creationId xmlns:a16="http://schemas.microsoft.com/office/drawing/2014/main" id="{65844C80-D029-4DD0-A06A-FD39864AB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7" y="2473390"/>
            <a:ext cx="7565923" cy="4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QATTIQ JISMLARDA TOVUSH TARQALISHI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032B2B2-9769-473B-945A-C12EC169106B}"/>
              </a:ext>
            </a:extLst>
          </p:cNvPr>
          <p:cNvSpPr txBox="1">
            <a:spLocks/>
          </p:cNvSpPr>
          <p:nvPr/>
        </p:nvSpPr>
        <p:spPr>
          <a:xfrm>
            <a:off x="266269" y="980767"/>
            <a:ext cx="10131344" cy="129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Qutilarni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ipni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4400" dirty="0"/>
          </a:p>
        </p:txBody>
      </p:sp>
      <p:pic>
        <p:nvPicPr>
          <p:cNvPr id="5" name="Содержимое 3">
            <a:extLst>
              <a:ext uri="{FF2B5EF4-FFF2-40B4-BE49-F238E27FC236}">
                <a16:creationId xmlns:a16="http://schemas.microsoft.com/office/drawing/2014/main" id="{B60CD2D3-CE0E-4D54-96CE-BAA384A2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7059" r="14755" b="19799"/>
          <a:stretch/>
        </p:blipFill>
        <p:spPr>
          <a:xfrm>
            <a:off x="2138915" y="3122744"/>
            <a:ext cx="6828104" cy="35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8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QATTIQ JISMLARDA TOVUSH TARQALISHI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A9DA081-3872-437C-8E89-67663786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581" y="1100485"/>
            <a:ext cx="9689690" cy="1143000"/>
          </a:xfrm>
        </p:spPr>
        <p:txBody>
          <a:bodyPr>
            <a:noAutofit/>
          </a:bodyPr>
          <a:lstStyle/>
          <a:p>
            <a:pPr algn="just"/>
            <a:r>
              <a:rPr lang="en-US" sz="4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US" sz="4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C54AB3EA-7DED-40CE-B2BA-09B687B0F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7348" r="21703" b="8554"/>
          <a:stretch/>
        </p:blipFill>
        <p:spPr>
          <a:xfrm>
            <a:off x="2138515" y="2243485"/>
            <a:ext cx="7062042" cy="43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697752" y="1148090"/>
            <a:ext cx="104667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Darslikdan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Gugurt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qutisidan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3">
            <a:extLst>
              <a:ext uri="{FF2B5EF4-FFF2-40B4-BE49-F238E27FC236}">
                <a16:creationId xmlns:a16="http://schemas.microsoft.com/office/drawing/2014/main" id="{96BB7DF5-8CBE-4F96-94C5-B2DAC68CF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7059" r="14755" b="19799"/>
          <a:stretch/>
        </p:blipFill>
        <p:spPr>
          <a:xfrm>
            <a:off x="2138915" y="3659111"/>
            <a:ext cx="6090685" cy="31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3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шивка 9">
            <a:extLst>
              <a:ext uri="{FF2B5EF4-FFF2-40B4-BE49-F238E27FC236}">
                <a16:creationId xmlns:a16="http://schemas.microsoft.com/office/drawing/2014/main" id="{CEBEAD4A-05B2-4785-B40A-C9780CA3784C}"/>
              </a:ext>
            </a:extLst>
          </p:cNvPr>
          <p:cNvSpPr/>
          <p:nvPr/>
        </p:nvSpPr>
        <p:spPr bwMode="auto">
          <a:xfrm>
            <a:off x="840658" y="1508125"/>
            <a:ext cx="4993405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manbasi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ашивка 10">
            <a:extLst>
              <a:ext uri="{FF2B5EF4-FFF2-40B4-BE49-F238E27FC236}">
                <a16:creationId xmlns:a16="http://schemas.microsoft.com/office/drawing/2014/main" id="{1C7F14E0-B450-4137-9361-096A7A02631E}"/>
              </a:ext>
            </a:extLst>
          </p:cNvPr>
          <p:cNvSpPr/>
          <p:nvPr/>
        </p:nvSpPr>
        <p:spPr bwMode="auto">
          <a:xfrm>
            <a:off x="6143624" y="1520825"/>
            <a:ext cx="5788023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4000" b="1" dirty="0">
                <a:latin typeface="Arial" charset="0"/>
              </a:rPr>
              <a:t>a)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12" name="Нашивка 11">
            <a:extLst>
              <a:ext uri="{FF2B5EF4-FFF2-40B4-BE49-F238E27FC236}">
                <a16:creationId xmlns:a16="http://schemas.microsoft.com/office/drawing/2014/main" id="{02F98BD5-D471-431A-A9AC-55FC7EFF1F9C}"/>
              </a:ext>
            </a:extLst>
          </p:cNvPr>
          <p:cNvSpPr/>
          <p:nvPr/>
        </p:nvSpPr>
        <p:spPr bwMode="auto">
          <a:xfrm>
            <a:off x="840658" y="2603500"/>
            <a:ext cx="4993405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Ultratovush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шивка 12">
            <a:extLst>
              <a:ext uri="{FF2B5EF4-FFF2-40B4-BE49-F238E27FC236}">
                <a16:creationId xmlns:a16="http://schemas.microsoft.com/office/drawing/2014/main" id="{15AFB87A-41A8-44FB-A765-00937ACC8B54}"/>
              </a:ext>
            </a:extLst>
          </p:cNvPr>
          <p:cNvSpPr/>
          <p:nvPr/>
        </p:nvSpPr>
        <p:spPr bwMode="auto">
          <a:xfrm>
            <a:off x="6188073" y="2578100"/>
            <a:ext cx="5743575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4000" b="1" dirty="0"/>
              <a:t>b)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Hz dan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14" name="Нашивка 13">
            <a:extLst>
              <a:ext uri="{FF2B5EF4-FFF2-40B4-BE49-F238E27FC236}">
                <a16:creationId xmlns:a16="http://schemas.microsoft.com/office/drawing/2014/main" id="{D1202915-BFDA-4532-A205-B64A53FCC260}"/>
              </a:ext>
            </a:extLst>
          </p:cNvPr>
          <p:cNvSpPr/>
          <p:nvPr/>
        </p:nvSpPr>
        <p:spPr bwMode="auto">
          <a:xfrm>
            <a:off x="840658" y="3640138"/>
            <a:ext cx="4983880" cy="825500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Infratovush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ашивка 14">
            <a:extLst>
              <a:ext uri="{FF2B5EF4-FFF2-40B4-BE49-F238E27FC236}">
                <a16:creationId xmlns:a16="http://schemas.microsoft.com/office/drawing/2014/main" id="{5805D2AA-F49B-4BC6-AC75-A18FCE36BA19}"/>
              </a:ext>
            </a:extLst>
          </p:cNvPr>
          <p:cNvSpPr/>
          <p:nvPr/>
        </p:nvSpPr>
        <p:spPr bwMode="auto">
          <a:xfrm>
            <a:off x="6137273" y="5683250"/>
            <a:ext cx="5818693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4000" b="1" dirty="0"/>
              <a:t>e)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Hz dan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16" name="Нашивка 15">
            <a:extLst>
              <a:ext uri="{FF2B5EF4-FFF2-40B4-BE49-F238E27FC236}">
                <a16:creationId xmlns:a16="http://schemas.microsoft.com/office/drawing/2014/main" id="{1AE3ACFC-5C4A-4991-9F2A-32B1652B9FFE}"/>
              </a:ext>
            </a:extLst>
          </p:cNvPr>
          <p:cNvSpPr/>
          <p:nvPr/>
        </p:nvSpPr>
        <p:spPr bwMode="auto">
          <a:xfrm>
            <a:off x="856533" y="4692650"/>
            <a:ext cx="4983880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ашивка 16">
            <a:extLst>
              <a:ext uri="{FF2B5EF4-FFF2-40B4-BE49-F238E27FC236}">
                <a16:creationId xmlns:a16="http://schemas.microsoft.com/office/drawing/2014/main" id="{8FEF9EF8-DE84-4C55-8AAF-47382537A310}"/>
              </a:ext>
            </a:extLst>
          </p:cNvPr>
          <p:cNvSpPr/>
          <p:nvPr/>
        </p:nvSpPr>
        <p:spPr bwMode="auto">
          <a:xfrm>
            <a:off x="6143622" y="4679950"/>
            <a:ext cx="5812343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b="1" dirty="0"/>
              <a:t>d)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ашивка 17">
            <a:extLst>
              <a:ext uri="{FF2B5EF4-FFF2-40B4-BE49-F238E27FC236}">
                <a16:creationId xmlns:a16="http://schemas.microsoft.com/office/drawing/2014/main" id="{4709C8E0-A4BE-4A49-863C-03B8E69C4ABD}"/>
              </a:ext>
            </a:extLst>
          </p:cNvPr>
          <p:cNvSpPr/>
          <p:nvPr/>
        </p:nvSpPr>
        <p:spPr bwMode="auto">
          <a:xfrm>
            <a:off x="908922" y="5695950"/>
            <a:ext cx="4983879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qilgich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ашивка 18">
            <a:extLst>
              <a:ext uri="{FF2B5EF4-FFF2-40B4-BE49-F238E27FC236}">
                <a16:creationId xmlns:a16="http://schemas.microsoft.com/office/drawing/2014/main" id="{9C39F13A-25EA-4925-88F0-9FCF01CD1566}"/>
              </a:ext>
            </a:extLst>
          </p:cNvPr>
          <p:cNvSpPr/>
          <p:nvPr/>
        </p:nvSpPr>
        <p:spPr bwMode="auto">
          <a:xfrm>
            <a:off x="6212390" y="3616178"/>
            <a:ext cx="5743576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4000" b="1" dirty="0">
                <a:latin typeface="Arial" charset="0"/>
              </a:rPr>
              <a:t>c)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sekundagi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A6E49A5-C94E-440D-8F19-E797365C6B99}"/>
              </a:ext>
            </a:extLst>
          </p:cNvPr>
          <p:cNvSpPr/>
          <p:nvPr/>
        </p:nvSpPr>
        <p:spPr>
          <a:xfrm>
            <a:off x="0" y="2"/>
            <a:ext cx="12192000" cy="10712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“SHERIGINI TOP”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2544D132-97F1-4471-AE21-6BC0B471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82" y="126384"/>
            <a:ext cx="1368152" cy="13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0329 -0.463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3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0.462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509 L -0.00174 -0.446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05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9191E-6 L 0.00053 0.453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00365 0.303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1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5387 L 0.00052 0.149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30394 L 0.00122 0.1590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724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46196 L 0.00052 0.607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60718 L -0.04775 0.6076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5648 L -0.05903 0.15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581 L -0.0493 0.15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46203 L -0.04705 -0.463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6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44745 L -0.04323 -0.4479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6" grpId="0" animBg="1"/>
      <p:bldP spid="17" grpId="0" animBg="1"/>
      <p:bldP spid="17" grpId="1" animBg="1"/>
      <p:bldP spid="17" grpId="2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747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TARQALISHINI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F372C-A8DC-4F02-A594-0B43D5ECBF3C}"/>
              </a:ext>
            </a:extLst>
          </p:cNvPr>
          <p:cNvSpPr txBox="1"/>
          <p:nvPr/>
        </p:nvSpPr>
        <p:spPr>
          <a:xfrm>
            <a:off x="428598" y="1017640"/>
            <a:ext cx="113348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tarqalishini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1660-yilda Robert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Содержимое 6">
            <a:extLst>
              <a:ext uri="{FF2B5EF4-FFF2-40B4-BE49-F238E27FC236}">
                <a16:creationId xmlns:a16="http://schemas.microsoft.com/office/drawing/2014/main" id="{82D50497-A63E-4B12-8E6A-77DF85C94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64" y="2465512"/>
            <a:ext cx="6984776" cy="4392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099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9406BD-9AF3-4447-8614-4D21E1DC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31" y="1002891"/>
            <a:ext cx="11312011" cy="214625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Shisha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qalpoq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ostiga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soatni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qo‘ygan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soatning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chiqqillab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yurgan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ovozi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bemalol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eshitilib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turgan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400" b="0" dirty="0">
              <a:solidFill>
                <a:schemeClr val="tx1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6D50CDE-3E9A-4D6F-9022-47FEB14F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44" y="3149141"/>
            <a:ext cx="5522153" cy="322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6D50CDE-3E9A-4D6F-9022-47FEB14F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38" y="2949678"/>
            <a:ext cx="5271430" cy="30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E5AE782-B9D4-4F2D-82D7-11D51B97E367}"/>
              </a:ext>
            </a:extLst>
          </p:cNvPr>
          <p:cNvSpPr txBox="1">
            <a:spLocks/>
          </p:cNvSpPr>
          <p:nvPr/>
        </p:nvSpPr>
        <p:spPr>
          <a:xfrm>
            <a:off x="189271" y="914753"/>
            <a:ext cx="11606980" cy="20349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2913" algn="ctr">
              <a:buFont typeface="Arial" panose="020B0604020202020204" pitchFamily="34" charset="0"/>
              <a:buNone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Shundan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qalpoq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ichidagi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havoni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so‘rib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ola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boshlagan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Soatning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chiqillagan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ovozi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pasayib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oxirida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butunlay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eshitilmay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qolgan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8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6D50CDE-3E9A-4D6F-9022-47FEB14F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61" y="3186004"/>
            <a:ext cx="5271430" cy="30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E5AE782-B9D4-4F2D-82D7-11D51B97E367}"/>
              </a:ext>
            </a:extLst>
          </p:cNvPr>
          <p:cNvSpPr txBox="1">
            <a:spLocks/>
          </p:cNvSpPr>
          <p:nvPr/>
        </p:nvSpPr>
        <p:spPr>
          <a:xfrm>
            <a:off x="292510" y="988494"/>
            <a:ext cx="11606980" cy="19464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2913" algn="ctr">
              <a:buFont typeface="Arial" panose="020B0604020202020204" pitchFamily="34" charset="0"/>
              <a:buNone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Demak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tovush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tarqalishi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muhit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kerak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ekan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Vakuumda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tebranishni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tarqatuvchi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hech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narsa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yo‘q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4">
            <a:extLst>
              <a:ext uri="{FF2B5EF4-FFF2-40B4-BE49-F238E27FC236}">
                <a16:creationId xmlns:a16="http://schemas.microsoft.com/office/drawing/2014/main" id="{057AC529-36A7-4F77-9880-F1AF44E0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87" y="847092"/>
            <a:ext cx="4357719" cy="5857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458E039-B8E3-4902-823E-3F5DFDAF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3" y="3634237"/>
            <a:ext cx="2092913" cy="27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-облако 7">
            <a:extLst>
              <a:ext uri="{FF2B5EF4-FFF2-40B4-BE49-F238E27FC236}">
                <a16:creationId xmlns:a16="http://schemas.microsoft.com/office/drawing/2014/main" id="{8288A223-DC27-4E39-A811-8D6C94C29126}"/>
              </a:ext>
            </a:extLst>
          </p:cNvPr>
          <p:cNvSpPr/>
          <p:nvPr/>
        </p:nvSpPr>
        <p:spPr>
          <a:xfrm>
            <a:off x="924508" y="720368"/>
            <a:ext cx="4254479" cy="305568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vakuumdagi</a:t>
            </a: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6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374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3">
            <a:extLst>
              <a:ext uri="{FF2B5EF4-FFF2-40B4-BE49-F238E27FC236}">
                <a16:creationId xmlns:a16="http://schemas.microsoft.com/office/drawing/2014/main" id="{8928864B-F416-4627-95E3-C634B0FF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8" y="846273"/>
            <a:ext cx="5349227" cy="57518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ED5E343C-017D-4FA0-8CBF-1025E003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84" y="1582931"/>
            <a:ext cx="2000264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7">
            <a:extLst>
              <a:ext uri="{FF2B5EF4-FFF2-40B4-BE49-F238E27FC236}">
                <a16:creationId xmlns:a16="http://schemas.microsoft.com/office/drawing/2014/main" id="{C1A32170-1E8A-439D-849C-751316861A0F}"/>
              </a:ext>
            </a:extLst>
          </p:cNvPr>
          <p:cNvSpPr/>
          <p:nvPr/>
        </p:nvSpPr>
        <p:spPr>
          <a:xfrm>
            <a:off x="5619705" y="846273"/>
            <a:ext cx="4254479" cy="3055682"/>
          </a:xfrm>
          <a:prstGeom prst="cloudCallout">
            <a:avLst>
              <a:gd name="adj1" fmla="val 64098"/>
              <a:gd name="adj2" fmla="val -2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bo‘lgandagi</a:t>
            </a: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5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9165</TotalTime>
  <Words>518</Words>
  <Application>Microsoft Office PowerPoint</Application>
  <PresentationFormat>Широкоэкранный</PresentationFormat>
  <Paragraphs>69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 Shisha qalpoq ostiga soatni qo‘ygan. Bunda soatning chiqqillab yurgan ovozi bemalol eshitilib turgan.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Turli gazlar, suyuqliklar hamda qattiq jismlar uchun  0^0C dagi tovush tezligi</vt:lpstr>
      <vt:lpstr> Suyuqlikda zarralar gazlarga nisbatan zichroq joylashganligi tufayli ularda tovushning tarqalish tezligi kattaroq bo‘ladi.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Bunda tovush ip orqali uzatiladi..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779</cp:revision>
  <dcterms:created xsi:type="dcterms:W3CDTF">2020-03-24T02:20:14Z</dcterms:created>
  <dcterms:modified xsi:type="dcterms:W3CDTF">2021-03-24T05:34:33Z</dcterms:modified>
</cp:coreProperties>
</file>