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27"/>
  </p:notesMasterIdLst>
  <p:sldIdLst>
    <p:sldId id="270" r:id="rId4"/>
    <p:sldId id="1731" r:id="rId5"/>
    <p:sldId id="1760" r:id="rId6"/>
    <p:sldId id="1771" r:id="rId7"/>
    <p:sldId id="1773" r:id="rId8"/>
    <p:sldId id="1772" r:id="rId9"/>
    <p:sldId id="1774" r:id="rId10"/>
    <p:sldId id="1775" r:id="rId11"/>
    <p:sldId id="1761" r:id="rId12"/>
    <p:sldId id="1780" r:id="rId13"/>
    <p:sldId id="1778" r:id="rId14"/>
    <p:sldId id="1777" r:id="rId15"/>
    <p:sldId id="1779" r:id="rId16"/>
    <p:sldId id="1751" r:id="rId17"/>
    <p:sldId id="1781" r:id="rId18"/>
    <p:sldId id="1782" r:id="rId19"/>
    <p:sldId id="1783" r:id="rId20"/>
    <p:sldId id="1763" r:id="rId21"/>
    <p:sldId id="1784" r:id="rId22"/>
    <p:sldId id="1785" r:id="rId23"/>
    <p:sldId id="1786" r:id="rId24"/>
    <p:sldId id="1787" r:id="rId25"/>
    <p:sldId id="175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icq.com/search/selected_img.php?q=&#1050;&#1048;&#1058;&#1067;&amp;index=19&amp;img_src=http://images.google.com/images?q=tbn:e5OpYUI5mlkLkM:http://travelportal.projects.gyrus.kiev.ua/__files/6.63316981628897.kit4.jpg&amp;title=6.63316981628897.kit4.jpg&amp;width=600&amp;height=400&amp;size=69&amp;url=travelportal.projects.gyrus.kiev.ua&amp;tbn_width=135&amp;tbn_height=90&amp;url=http://travelportal.projects.gyrus.kiev.ua/__files/6.63316981628897.kit4.jpg&amp;url_rf=travelportal.projects.gyrus.kiev.ua&amp;site_url=http%3A%2F%2Fwww.liveinternet.ru%2Fusers%2Flison%2Fpost56717458%2F&amp;q=&#1050;&#1048;&#1058;&#1067;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file:///C:\Documents%20and%20Settings\&#1040;&#1076;&#1084;&#1080;&#1085;&#1080;&#1089;&#1090;&#1088;&#1072;&#1090;&#1086;&#1088;\&#1056;&#1072;&#1073;&#1086;&#1095;&#1080;&#1081;%20&#1089;&#1090;&#1086;&#1083;\&#1059;&#1083;&#1100;&#1090;&#1088;&#1072;&#1079;&#1074;&#1091;&#1082;.cxp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hyperlink" Target="file:///C:\Documents%20and%20Settings\&#1040;&#1076;&#1084;&#1080;&#1085;&#1080;&#1089;&#1090;&#1088;&#1072;&#1090;&#1086;&#1088;\&#1056;&#1072;&#1073;&#1086;&#1095;&#1080;&#1081;%20&#1089;&#1090;&#1086;&#1083;\&#1057;&#1082;&#1086;&#1088;&#1086;&#1089;&#1090;&#1100;%20&#1079;&#1074;&#1091;&#1082;&#1072;.cxp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hyperlink" Target="http://search.icq.com/search/selected_img.php?q=&#1057;&#1054;&#1041;&#1040;&#1050;&#1040;&amp;index=3&amp;img_src=http://images.google.com/images?q=tbn:J0Amj2lO9D-dvM:http://doglife.org.ua/photo/g4.jpg&amp;title=g4.jpg&amp;width=400&amp;height=300&amp;size=17&amp;url=doglife.org.ua&amp;tbn_width=124&amp;tbn_height=93&amp;url=http://doglife.org.ua/photo/g4.jpg&amp;url_rf=doglife.org.ua&amp;site_url=http%3A%2F%2Fdoglife.org.ua%2Fdogs%2F67%2F&amp;q=&#1057;&#1054;&#1041;&#1040;&#1050;&#1040;" TargetMode="External"/><Relationship Id="rId7" Type="http://schemas.openxmlformats.org/officeDocument/2006/relationships/hyperlink" Target="http://search.icq.com/search/selected_img.php?q=&#1044;&#1045;&#1051;&#1068;&#1060;&#1048;&#1053;&amp;index=6&amp;img_src=http://images.google.com/images?q=tbn:1rb4rxvuym3-mM:http://clipirs.narod.ru/Ris/delphin.jpg&amp;title=delphin.jpg&amp;width=340&amp;height=255&amp;size=11&amp;url=clipirs.narod.ru&amp;tbn_width=119&amp;tbn_height=89&amp;url=http://clipirs.narod.ru/Ris/delphin.jpg&amp;url_rf=clipirs.narod.ru&amp;site_url=http%3A%2F%2Fclipirs.narod.ru%2Fo_symbol.html&amp;q=&#1044;&#1045;&#1051;&#1068;&#1060;&#1048;&#1053;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jpeg"/><Relationship Id="rId5" Type="http://schemas.openxmlformats.org/officeDocument/2006/relationships/hyperlink" Target="http://search.icq.com/search/selected_img.php?q=&#1050;&#1054;&#1064;&#1050;&#1040;&amp;index=13&amp;img_src=http://images.google.com/images?q=tbn:5whMB_9Ha54-1M:http://kis-pis.ru/d/33345/d/kimrskaja..jpeg&amp;title=kimrskaja..jpeg&amp;width=310&amp;height=271&amp;size=11&amp;url=kis-pis.ru&amp;tbn_width=117&amp;tbn_height=102&amp;url=http://kis-pis.ru/d/33345/d/kimrskaja..jpeg&amp;url_rf=kis-pis.ru&amp;site_url=http%3A%2F%2Flihtar.livejournal.com%2F200658.html&amp;q=&#1050;&#1054;&#1064;&#1050;&#1040;" TargetMode="External"/><Relationship Id="rId4" Type="http://schemas.openxmlformats.org/officeDocument/2006/relationships/image" Target="../media/image48.jpeg"/><Relationship Id="rId9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http://www.icone-png.com/png/54/53878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1794931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384680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88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2008528" y="2083305"/>
            <a:ext cx="9088845" cy="138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TOVUSH MANBALARI VA UNI QABUL QILGICHLAR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1" y="1956004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9051" y="4656608"/>
            <a:ext cx="599813" cy="186663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9" y="161073"/>
            <a:ext cx="1539329" cy="13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1">
            <a:extLst>
              <a:ext uri="{FF2B5EF4-FFF2-40B4-BE49-F238E27FC236}">
                <a16:creationId xmlns:a16="http://schemas.microsoft.com/office/drawing/2014/main" id="{E3FCC106-F784-4572-9120-F4C0BE82D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02" y="3822633"/>
            <a:ext cx="4684926" cy="273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1">
            <a:extLst>
              <a:ext uri="{FF2B5EF4-FFF2-40B4-BE49-F238E27FC236}">
                <a16:creationId xmlns:a16="http://schemas.microsoft.com/office/drawing/2014/main" id="{300E1F80-ACEC-4D89-B332-6343A3536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816" y="4011927"/>
            <a:ext cx="2855053" cy="202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INFRATOVUSH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F372C-A8DC-4F02-A594-0B43D5ECBF3C}"/>
              </a:ext>
            </a:extLst>
          </p:cNvPr>
          <p:cNvSpPr txBox="1"/>
          <p:nvPr/>
        </p:nvSpPr>
        <p:spPr>
          <a:xfrm>
            <a:off x="353961" y="813044"/>
            <a:ext cx="11484078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16 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Hz dan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tovushlar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infratovush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66763DA8-ABB4-4F29-A30F-51F4776AB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6" t="61046" r="16585" b="15321"/>
          <a:stretch>
            <a:fillRect/>
          </a:stretch>
        </p:blipFill>
        <p:spPr bwMode="auto">
          <a:xfrm>
            <a:off x="1383203" y="2329133"/>
            <a:ext cx="3954365" cy="206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520AAE79-AFD3-4C5F-9F9B-83D44C7E7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4" t="14757" r="16589" b="53918"/>
          <a:stretch>
            <a:fillRect/>
          </a:stretch>
        </p:blipFill>
        <p:spPr bwMode="auto">
          <a:xfrm>
            <a:off x="5747729" y="4592864"/>
            <a:ext cx="3954363" cy="206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43">
            <a:hlinkClick r:id="rId3"/>
            <a:extLst>
              <a:ext uri="{FF2B5EF4-FFF2-40B4-BE49-F238E27FC236}">
                <a16:creationId xmlns:a16="http://schemas.microsoft.com/office/drawing/2014/main" id="{E2B01313-A584-4E85-8319-BF23A334D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729" y="2322659"/>
            <a:ext cx="3954364" cy="207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water20.jpg">
            <a:extLst>
              <a:ext uri="{FF2B5EF4-FFF2-40B4-BE49-F238E27FC236}">
                <a16:creationId xmlns:a16="http://schemas.microsoft.com/office/drawing/2014/main" id="{EC928424-B60F-49A4-8FCE-2FF67EF2837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2386" y="4592864"/>
            <a:ext cx="3955182" cy="205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48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7374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INFRATOVUSHNING TA’SIRI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F372C-A8DC-4F02-A594-0B43D5ECBF3C}"/>
              </a:ext>
            </a:extLst>
          </p:cNvPr>
          <p:cNvSpPr txBox="1"/>
          <p:nvPr/>
        </p:nvSpPr>
        <p:spPr>
          <a:xfrm>
            <a:off x="353961" y="763305"/>
            <a:ext cx="1095805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Chastotasi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7-9 Hz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infratovush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insonlarga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ko‘rsatadi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U bosh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aylanishni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qayt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qilishni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keltiradi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muddat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etsa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o‘limga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загруженное.jpg">
            <a:extLst>
              <a:ext uri="{FF2B5EF4-FFF2-40B4-BE49-F238E27FC236}">
                <a16:creationId xmlns:a16="http://schemas.microsoft.com/office/drawing/2014/main" id="{37438DE3-B184-4433-AC7E-A08CB37421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911" y="3933404"/>
            <a:ext cx="4578140" cy="270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42DE08CE-811E-49B3-BFA0-3A5FFBCC6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3953" t="1550" r="25582" b="16300"/>
          <a:stretch>
            <a:fillRect/>
          </a:stretch>
        </p:blipFill>
        <p:spPr bwMode="auto">
          <a:xfrm>
            <a:off x="5514051" y="3687613"/>
            <a:ext cx="4578140" cy="295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3370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ULTRATOVUSHLAR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F372C-A8DC-4F02-A594-0B43D5ECBF3C}"/>
              </a:ext>
            </a:extLst>
          </p:cNvPr>
          <p:cNvSpPr txBox="1"/>
          <p:nvPr/>
        </p:nvSpPr>
        <p:spPr>
          <a:xfrm>
            <a:off x="353961" y="810357"/>
            <a:ext cx="11484078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20 000 Hz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tovushlar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ultratovushlar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5">
            <a:hlinkClick r:id="rId2" action="ppaction://hlinkfile"/>
            <a:extLst>
              <a:ext uri="{FF2B5EF4-FFF2-40B4-BE49-F238E27FC236}">
                <a16:creationId xmlns:a16="http://schemas.microsoft.com/office/drawing/2014/main" id="{299713E9-FD08-46BF-8520-B5166A4B8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8" t="17731" r="31331" b="22591"/>
          <a:stretch>
            <a:fillRect/>
          </a:stretch>
        </p:blipFill>
        <p:spPr bwMode="auto">
          <a:xfrm>
            <a:off x="796412" y="2395406"/>
            <a:ext cx="4233928" cy="375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56927102-A407-41D7-A7C8-744C502FD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8" t="21289" r="25423" b="23590"/>
          <a:stretch>
            <a:fillRect/>
          </a:stretch>
        </p:blipFill>
        <p:spPr bwMode="auto">
          <a:xfrm>
            <a:off x="5999565" y="2395405"/>
            <a:ext cx="4381412" cy="375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389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7374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ULTRATOVUSHLAR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F372C-A8DC-4F02-A594-0B43D5ECBF3C}"/>
              </a:ext>
            </a:extLst>
          </p:cNvPr>
          <p:cNvSpPr txBox="1"/>
          <p:nvPr/>
        </p:nvSpPr>
        <p:spPr>
          <a:xfrm>
            <a:off x="556751" y="756583"/>
            <a:ext cx="110784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Ultra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lotincha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so‘zdan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haddan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4000" b="1" dirty="0"/>
              <a:t>.</a:t>
            </a:r>
            <a:endParaRPr lang="ru-RU" sz="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E3399B-4AEB-4032-9EEC-DA678C4CB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7" t="15755" r="29866" b="16319"/>
          <a:stretch>
            <a:fillRect/>
          </a:stretch>
        </p:blipFill>
        <p:spPr bwMode="auto">
          <a:xfrm>
            <a:off x="899651" y="3006051"/>
            <a:ext cx="4502666" cy="332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://www.draminski.pl/var/corporate/storage/images/products/sheep_and_goats/draminski_sonofarm_mini_dla_owiec_i_koz/11351-53-pol-PL/draminski_sonofarm_mini_dla_owiec_i_koz.jpg">
            <a:extLst>
              <a:ext uri="{FF2B5EF4-FFF2-40B4-BE49-F238E27FC236}">
                <a16:creationId xmlns:a16="http://schemas.microsoft.com/office/drawing/2014/main" id="{127CE5F7-D62C-4AEA-89C4-85AAF3389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8795" y="3006051"/>
            <a:ext cx="4502666" cy="332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48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ULTRATOVUSHLAR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7F51375-A791-4C45-B1FD-14A4413584E8}"/>
              </a:ext>
            </a:extLst>
          </p:cNvPr>
          <p:cNvSpPr/>
          <p:nvPr/>
        </p:nvSpPr>
        <p:spPr>
          <a:xfrm>
            <a:off x="460887" y="1474637"/>
            <a:ext cx="1127022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ultratovushlarni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chiqara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eshita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asboblar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34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KAMERTON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7F51375-A791-4C45-B1FD-14A4413584E8}"/>
              </a:ext>
            </a:extLst>
          </p:cNvPr>
          <p:cNvSpPr/>
          <p:nvPr/>
        </p:nvSpPr>
        <p:spPr>
          <a:xfrm>
            <a:off x="626192" y="916339"/>
            <a:ext cx="10939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chastotali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chiqaradigan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asbobga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kamerton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2" descr="kamen">
            <a:extLst>
              <a:ext uri="{FF2B5EF4-FFF2-40B4-BE49-F238E27FC236}">
                <a16:creationId xmlns:a16="http://schemas.microsoft.com/office/drawing/2014/main" id="{2FB12CB3-CBD3-4C31-9FBE-C6D130437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177" y="2485999"/>
            <a:ext cx="7848872" cy="41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837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KAMERTON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7F51375-A791-4C45-B1FD-14A4413584E8}"/>
              </a:ext>
            </a:extLst>
          </p:cNvPr>
          <p:cNvSpPr/>
          <p:nvPr/>
        </p:nvSpPr>
        <p:spPr>
          <a:xfrm>
            <a:off x="2494026" y="870156"/>
            <a:ext cx="95944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Kamertonni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1711-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ingliz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musiqachisi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J.Shorom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ixtiro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musiqa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asboblarini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sozlashda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foydalangan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0015-016-Istochniki-zvuka.jpg">
            <a:extLst>
              <a:ext uri="{FF2B5EF4-FFF2-40B4-BE49-F238E27FC236}">
                <a16:creationId xmlns:a16="http://schemas.microsoft.com/office/drawing/2014/main" id="{C4084297-2731-4DC5-9A5D-DCC4AC99CB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533" y="2256504"/>
            <a:ext cx="3717146" cy="435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24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KAMERTON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434ACDA-3A79-4447-A168-1C2E2C918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45" y="586862"/>
            <a:ext cx="11328310" cy="221825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Rubob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tor,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dutor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tanbur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asboblarda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tebranuvchi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ostiga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yupqa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parda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qo‘yiladi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3" descr="yamaha_rgx121z_black.jpg">
            <a:extLst>
              <a:ext uri="{FF2B5EF4-FFF2-40B4-BE49-F238E27FC236}">
                <a16:creationId xmlns:a16="http://schemas.microsoft.com/office/drawing/2014/main" id="{E0843D31-5851-4148-98A4-34411D2542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077" y="3063217"/>
            <a:ext cx="3322712" cy="3456384"/>
          </a:xfrm>
          <a:prstGeom prst="rect">
            <a:avLst/>
          </a:prstGeom>
        </p:spPr>
      </p:pic>
      <p:pic>
        <p:nvPicPr>
          <p:cNvPr id="8" name="Picture 14" descr="226">
            <a:extLst>
              <a:ext uri="{FF2B5EF4-FFF2-40B4-BE49-F238E27FC236}">
                <a16:creationId xmlns:a16="http://schemas.microsoft.com/office/drawing/2014/main" id="{469C1E3C-9FB9-49D6-9F2B-DAA2A94F4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3752" y="3063217"/>
            <a:ext cx="2232248" cy="3312368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2E3B3A-FB13-4494-98F9-005C04659B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3873" b="5346"/>
          <a:stretch/>
        </p:blipFill>
        <p:spPr>
          <a:xfrm>
            <a:off x="6527845" y="2760043"/>
            <a:ext cx="2725208" cy="35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3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 QABUL QILGICH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2637F0E-55E5-4A48-BB84-DBFD7EEA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06" y="1150376"/>
            <a:ext cx="11547987" cy="1570186"/>
          </a:xfrm>
        </p:spPr>
        <p:txBody>
          <a:bodyPr>
            <a:noAutofit/>
          </a:bodyPr>
          <a:lstStyle/>
          <a:p>
            <a:pPr algn="ctr"/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Quloq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parda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tushganda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tebranadi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signallar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miyaga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uzatiladi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1">
            <a:extLst>
              <a:ext uri="{FF2B5EF4-FFF2-40B4-BE49-F238E27FC236}">
                <a16:creationId xmlns:a16="http://schemas.microsoft.com/office/drawing/2014/main" id="{1EA0C411-9CC6-41D8-ACD8-F847A227B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6" y="3000782"/>
            <a:ext cx="5136210" cy="317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2" descr="ucho1.jpg">
            <a:extLst>
              <a:ext uri="{FF2B5EF4-FFF2-40B4-BE49-F238E27FC236}">
                <a16:creationId xmlns:a16="http://schemas.microsoft.com/office/drawing/2014/main" id="{172998D2-AD18-48D6-B1C5-F04AC9FAD5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3786" y="3000782"/>
            <a:ext cx="3876012" cy="305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1414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 QABUL QILGICH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2637F0E-55E5-4A48-BB84-DBFD7EEA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55" y="1106131"/>
            <a:ext cx="11211233" cy="1570186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 err="1">
                <a:solidFill>
                  <a:schemeClr val="tx1"/>
                </a:solidFill>
              </a:rPr>
              <a:t>Odamlar</a:t>
            </a:r>
            <a:r>
              <a:rPr lang="en-US" sz="4400" b="0" dirty="0">
                <a:solidFill>
                  <a:schemeClr val="tx1"/>
                </a:solidFill>
              </a:rPr>
              <a:t> </a:t>
            </a:r>
            <a:r>
              <a:rPr lang="en-US" sz="4400" b="0" dirty="0" err="1">
                <a:solidFill>
                  <a:schemeClr val="tx1"/>
                </a:solidFill>
              </a:rPr>
              <a:t>quloqlarining</a:t>
            </a:r>
            <a:r>
              <a:rPr lang="en-US" sz="4400" b="0" dirty="0">
                <a:solidFill>
                  <a:schemeClr val="tx1"/>
                </a:solidFill>
              </a:rPr>
              <a:t> </a:t>
            </a:r>
            <a:r>
              <a:rPr lang="en-US" sz="4400" b="0" dirty="0" err="1">
                <a:solidFill>
                  <a:schemeClr val="tx1"/>
                </a:solidFill>
              </a:rPr>
              <a:t>sezgirligi</a:t>
            </a:r>
            <a:r>
              <a:rPr lang="en-US" sz="4400" b="0" dirty="0">
                <a:solidFill>
                  <a:schemeClr val="tx1"/>
                </a:solidFill>
              </a:rPr>
              <a:t> </a:t>
            </a:r>
            <a:r>
              <a:rPr lang="en-US" sz="4400" b="0" dirty="0" err="1">
                <a:solidFill>
                  <a:schemeClr val="tx1"/>
                </a:solidFill>
              </a:rPr>
              <a:t>turlicha</a:t>
            </a:r>
            <a:r>
              <a:rPr lang="en-US" sz="4400" b="0" dirty="0">
                <a:solidFill>
                  <a:schemeClr val="tx1"/>
                </a:solidFill>
              </a:rPr>
              <a:t> </a:t>
            </a:r>
            <a:r>
              <a:rPr lang="en-US" sz="4400" b="0" dirty="0" err="1">
                <a:solidFill>
                  <a:schemeClr val="tx1"/>
                </a:solidFill>
              </a:rPr>
              <a:t>bo‘ladi</a:t>
            </a:r>
            <a:r>
              <a:rPr lang="en-US" sz="4400" b="0" dirty="0">
                <a:solidFill>
                  <a:schemeClr val="tx1"/>
                </a:solidFill>
              </a:rPr>
              <a:t>.</a:t>
            </a:r>
            <a:endParaRPr lang="ru-RU" sz="4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7" descr="loc1.jpg">
            <a:extLst>
              <a:ext uri="{FF2B5EF4-FFF2-40B4-BE49-F238E27FC236}">
                <a16:creationId xmlns:a16="http://schemas.microsoft.com/office/drawing/2014/main" id="{25DFB8BA-ED34-4E56-A97E-61D0BADD16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7572" y="3627073"/>
            <a:ext cx="9632809" cy="283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230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107121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1">
            <a:extLst>
              <a:ext uri="{FF2B5EF4-FFF2-40B4-BE49-F238E27FC236}">
                <a16:creationId xmlns:a16="http://schemas.microsoft.com/office/drawing/2014/main" id="{74BDC9B9-43F9-4EA7-A851-20BBDC3D5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868" y="4133928"/>
            <a:ext cx="3014583" cy="218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5" descr="http://www.classicmusic.uz/photos/dutor2.jpg">
            <a:extLst>
              <a:ext uri="{FF2B5EF4-FFF2-40B4-BE49-F238E27FC236}">
                <a16:creationId xmlns:a16="http://schemas.microsoft.com/office/drawing/2014/main" id="{BEA41EC0-4A4B-49F0-83D6-4270D2C08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35" y="1454548"/>
            <a:ext cx="2500695" cy="22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3">
            <a:extLst>
              <a:ext uri="{FF2B5EF4-FFF2-40B4-BE49-F238E27FC236}">
                <a16:creationId xmlns:a16="http://schemas.microsoft.com/office/drawing/2014/main" id="{D5EB14DA-0A4C-4994-9C18-2B30C8BE7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55" y="1454548"/>
            <a:ext cx="2989247" cy="233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E624RECASG1AWZCAUDNR7HCA1TWVZYCAKZ84CTCA2DJ8THCAU6T0GWCACAHI53CA06NU32CANKNX3ZCAE08WLWCAGJZ7JSCA3LPOUGCAV6LOGECAPPMM6BCAD57R6MCAVGMJ9GCATVPFBYCA2PZH2YCALS4GBW">
            <a:extLst>
              <a:ext uri="{FF2B5EF4-FFF2-40B4-BE49-F238E27FC236}">
                <a16:creationId xmlns:a16="http://schemas.microsoft.com/office/drawing/2014/main" id="{3A78ED5A-9D3B-4560-B568-C4D8673EC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84" y="4133928"/>
            <a:ext cx="2643187" cy="220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99967DEB-9E5E-49E1-89A1-9602F2F7B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04" y="1512748"/>
            <a:ext cx="2989247" cy="218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>
            <a:hlinkClick r:id="rId7" action="ppaction://hlinkfile"/>
            <a:extLst>
              <a:ext uri="{FF2B5EF4-FFF2-40B4-BE49-F238E27FC236}">
                <a16:creationId xmlns:a16="http://schemas.microsoft.com/office/drawing/2014/main" id="{897FE9F6-79D5-4968-B8ED-9B8AEFE38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t="27560" r="60123" b="38954"/>
          <a:stretch>
            <a:fillRect/>
          </a:stretch>
        </p:blipFill>
        <p:spPr bwMode="auto">
          <a:xfrm>
            <a:off x="8243234" y="4133928"/>
            <a:ext cx="2500695" cy="220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400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 QABUL QILGICH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DD55BB4-C404-4126-9C68-96B9DD0A3D43}"/>
              </a:ext>
            </a:extLst>
          </p:cNvPr>
          <p:cNvSpPr txBox="1">
            <a:spLocks/>
          </p:cNvSpPr>
          <p:nvPr/>
        </p:nvSpPr>
        <p:spPr>
          <a:xfrm>
            <a:off x="51823" y="884941"/>
            <a:ext cx="11562753" cy="16773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Xuddi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hayvonlarning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eshitish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chastota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diapazoni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turlicha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i?id=4291305&amp;tov=6">
            <a:extLst>
              <a:ext uri="{FF2B5EF4-FFF2-40B4-BE49-F238E27FC236}">
                <a16:creationId xmlns:a16="http://schemas.microsoft.com/office/drawing/2014/main" id="{AD4DBBFD-C6DA-406A-B7AA-68255A53A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424" y="2217109"/>
            <a:ext cx="3594689" cy="2423782"/>
          </a:xfrm>
          <a:prstGeom prst="rect">
            <a:avLst/>
          </a:prstGeom>
          <a:noFill/>
        </p:spPr>
      </p:pic>
      <p:pic>
        <p:nvPicPr>
          <p:cNvPr id="11" name="Picture 33">
            <a:hlinkClick r:id="rId3"/>
            <a:extLst>
              <a:ext uri="{FF2B5EF4-FFF2-40B4-BE49-F238E27FC236}">
                <a16:creationId xmlns:a16="http://schemas.microsoft.com/office/drawing/2014/main" id="{463B59F4-9C5F-42A6-96D9-91903D4C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75" y="2242835"/>
            <a:ext cx="4080746" cy="244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33">
            <a:hlinkClick r:id="rId5"/>
            <a:extLst>
              <a:ext uri="{FF2B5EF4-FFF2-40B4-BE49-F238E27FC236}">
                <a16:creationId xmlns:a16="http://schemas.microsoft.com/office/drawing/2014/main" id="{54DE589B-96A3-43E6-BC24-B0F3E87FF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769" y="2242835"/>
            <a:ext cx="3706408" cy="227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39">
            <a:hlinkClick r:id="rId7"/>
            <a:extLst>
              <a:ext uri="{FF2B5EF4-FFF2-40B4-BE49-F238E27FC236}">
                <a16:creationId xmlns:a16="http://schemas.microsoft.com/office/drawing/2014/main" id="{8E080622-E194-40D5-B0B6-E19737EA5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65" y="4730270"/>
            <a:ext cx="3594688" cy="203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?id=7284000&amp;tov=2">
            <a:extLst>
              <a:ext uri="{FF2B5EF4-FFF2-40B4-BE49-F238E27FC236}">
                <a16:creationId xmlns:a16="http://schemas.microsoft.com/office/drawing/2014/main" id="{45D7C24D-0898-4D95-A5BE-BF1A5BA45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53"/>
          <a:stretch>
            <a:fillRect/>
          </a:stretch>
        </p:blipFill>
        <p:spPr>
          <a:xfrm>
            <a:off x="5981390" y="4730270"/>
            <a:ext cx="3384542" cy="2096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2575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MIKROFON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68752676-34BB-43C7-8E82-769CB98A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51" y="1021225"/>
            <a:ext cx="11535697" cy="2866330"/>
          </a:xfrm>
        </p:spPr>
        <p:txBody>
          <a:bodyPr>
            <a:normAutofit/>
          </a:bodyPr>
          <a:lstStyle/>
          <a:p>
            <a:pPr algn="just"/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Tovushni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mikrofonlar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yaratilgan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Mikrofon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yunoncha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mikros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phone-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so‘zlaridan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51">
            <a:extLst>
              <a:ext uri="{FF2B5EF4-FFF2-40B4-BE49-F238E27FC236}">
                <a16:creationId xmlns:a16="http://schemas.microsoft.com/office/drawing/2014/main" id="{2597AE54-111C-4EC5-A68B-16B566584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565" y="3253376"/>
            <a:ext cx="3569496" cy="338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442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MIKROFON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68752676-34BB-43C7-8E82-769CB98A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23" y="1035973"/>
            <a:ext cx="11485306" cy="2866330"/>
          </a:xfrm>
        </p:spPr>
        <p:txBody>
          <a:bodyPr>
            <a:normAutofit/>
          </a:bodyPr>
          <a:lstStyle/>
          <a:p>
            <a:pPr algn="ctr"/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Mikrofonda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tebranishlari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tebranishlariga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aylantiriladi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kuchaytirgichlarda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kuchaytiriladi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51">
            <a:extLst>
              <a:ext uri="{FF2B5EF4-FFF2-40B4-BE49-F238E27FC236}">
                <a16:creationId xmlns:a16="http://schemas.microsoft.com/office/drawing/2014/main" id="{2597AE54-111C-4EC5-A68B-16B566584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64" y="3046898"/>
            <a:ext cx="3569496" cy="338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5" descr="infrasunete.jpg">
            <a:extLst>
              <a:ext uri="{FF2B5EF4-FFF2-40B4-BE49-F238E27FC236}">
                <a16:creationId xmlns:a16="http://schemas.microsoft.com/office/drawing/2014/main" id="{45C0E612-5F03-49DA-BF9A-DD10DD92CA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0964" y="3783407"/>
            <a:ext cx="3770803" cy="250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51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181558" y="1217905"/>
            <a:ext cx="116171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Darslikdan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oxirida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Karnay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surnaylarda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ovoz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qilinishi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o‘ylab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16" descr="lucianoplaymusic">
            <a:extLst>
              <a:ext uri="{FF2B5EF4-FFF2-40B4-BE49-F238E27FC236}">
                <a16:creationId xmlns:a16="http://schemas.microsoft.com/office/drawing/2014/main" id="{F6365FC6-776E-417D-B4D0-CE9A2E503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62" y="3934683"/>
            <a:ext cx="5060018" cy="308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23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TURLI TOVUSHLAR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www.zoonoz.ru/shym_v_golove.jpg">
            <a:extLst>
              <a:ext uri="{FF2B5EF4-FFF2-40B4-BE49-F238E27FC236}">
                <a16:creationId xmlns:a16="http://schemas.microsoft.com/office/drawing/2014/main" id="{8DDEE50F-5C27-44E8-A58A-927BF8EEC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3681" y="4149080"/>
            <a:ext cx="385264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2F3BDC53-303B-41A3-85B6-C5247F10D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9965" y="1069855"/>
            <a:ext cx="3852645" cy="2879526"/>
          </a:xfrm>
          <a:prstGeom prst="rect">
            <a:avLst/>
          </a:prstGeom>
        </p:spPr>
      </p:pic>
      <p:pic>
        <p:nvPicPr>
          <p:cNvPr id="10" name="Picture 15" descr="FLY7">
            <a:extLst>
              <a:ext uri="{FF2B5EF4-FFF2-40B4-BE49-F238E27FC236}">
                <a16:creationId xmlns:a16="http://schemas.microsoft.com/office/drawing/2014/main" id="{4D69435F-4456-4146-8533-C032D960F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556" y="1069855"/>
            <a:ext cx="3852643" cy="2879526"/>
          </a:xfrm>
          <a:prstGeom prst="rect">
            <a:avLst/>
          </a:prstGeom>
        </p:spPr>
      </p:pic>
      <p:pic>
        <p:nvPicPr>
          <p:cNvPr id="11" name="Obraz 16" descr="tn_woda%201.jpg">
            <a:extLst>
              <a:ext uri="{FF2B5EF4-FFF2-40B4-BE49-F238E27FC236}">
                <a16:creationId xmlns:a16="http://schemas.microsoft.com/office/drawing/2014/main" id="{ADEB36E1-7632-4BD2-B8EB-B1D600D93C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6555" y="4149080"/>
            <a:ext cx="385264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1610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B63F6C-BC40-41AF-A416-DE177007FB7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3376" y="1150374"/>
            <a:ext cx="6439902" cy="227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 descr="00000001.png">
            <a:extLst>
              <a:ext uri="{FF2B5EF4-FFF2-40B4-BE49-F238E27FC236}">
                <a16:creationId xmlns:a16="http://schemas.microsoft.com/office/drawing/2014/main" id="{31DABCB9-3559-4455-9F9D-6E57B1E17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17" y="3922358"/>
            <a:ext cx="2995240" cy="240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261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A M A L A 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F372C-A8DC-4F02-A594-0B43D5ECBF3C}"/>
              </a:ext>
            </a:extLst>
          </p:cNvPr>
          <p:cNvSpPr txBox="1"/>
          <p:nvPr/>
        </p:nvSpPr>
        <p:spPr>
          <a:xfrm>
            <a:off x="428598" y="951592"/>
            <a:ext cx="1133480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chiqaruvchi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manbalarda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nimadir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tebranadi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9">
            <a:extLst>
              <a:ext uri="{FF2B5EF4-FFF2-40B4-BE49-F238E27FC236}">
                <a16:creationId xmlns:a16="http://schemas.microsoft.com/office/drawing/2014/main" id="{791B4FDD-0711-4914-8C64-1583F179D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637" y="2598117"/>
            <a:ext cx="6590067" cy="4040134"/>
          </a:xfrm>
          <a:prstGeom prst="rect">
            <a:avLst/>
          </a:prstGeom>
        </p:spPr>
      </p:pic>
      <p:pic>
        <p:nvPicPr>
          <p:cNvPr id="8" name="Picture 2" descr="ÐÐ°ÑÑÐ¸Ð½ÐºÐ¸ Ð¿Ð¾ Ð·Ð°Ð¿ÑÐ¾ÑÑ Ð²Ð¾ÑÐºÐ»Ð¸ÑÐ°ÑÐµÐ»ÑÐ½ÑÐ¹ Ð·Ð½Ð°Ðº">
            <a:extLst>
              <a:ext uri="{FF2B5EF4-FFF2-40B4-BE49-F238E27FC236}">
                <a16:creationId xmlns:a16="http://schemas.microsoft.com/office/drawing/2014/main" id="{6EA06F1E-2A9A-45A7-9F7F-FB6D24984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026" y="1765072"/>
            <a:ext cx="2735654" cy="249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402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TEBRANMA HARAKAT NIMA?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U QANDAY RO‘Y BERADI?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 descr="54">
            <a:extLst>
              <a:ext uri="{FF2B5EF4-FFF2-40B4-BE49-F238E27FC236}">
                <a16:creationId xmlns:a16="http://schemas.microsoft.com/office/drawing/2014/main" id="{B0863256-969C-4E1B-8CBD-83236CC179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0" y="2294352"/>
            <a:ext cx="6371303" cy="381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3328588B-BE82-43F2-BBA0-EBF54CC12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t="35439" r="67513" b="29123"/>
          <a:stretch>
            <a:fillRect/>
          </a:stretch>
        </p:blipFill>
        <p:spPr bwMode="auto">
          <a:xfrm>
            <a:off x="7241149" y="2117372"/>
            <a:ext cx="3662253" cy="381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122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TEBRANMA HARAKAT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F372C-A8DC-4F02-A594-0B43D5ECBF3C}"/>
              </a:ext>
            </a:extLst>
          </p:cNvPr>
          <p:cNvSpPr txBox="1"/>
          <p:nvPr/>
        </p:nvSpPr>
        <p:spPr>
          <a:xfrm>
            <a:off x="428598" y="870156"/>
            <a:ext cx="1133480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takrorlanuvchi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harakatga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u="sng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tebranma</a:t>
            </a: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music-4life.ru/wp-content/uploads/2012/06/zvuk.jpg">
            <a:extLst>
              <a:ext uri="{FF2B5EF4-FFF2-40B4-BE49-F238E27FC236}">
                <a16:creationId xmlns:a16="http://schemas.microsoft.com/office/drawing/2014/main" id="{3FC32AC0-211E-45A5-A7AE-D02658C45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19551" b="26018"/>
          <a:stretch/>
        </p:blipFill>
        <p:spPr bwMode="auto">
          <a:xfrm>
            <a:off x="1261119" y="2597079"/>
            <a:ext cx="48348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5" descr="infrasunete.jpg">
            <a:extLst>
              <a:ext uri="{FF2B5EF4-FFF2-40B4-BE49-F238E27FC236}">
                <a16:creationId xmlns:a16="http://schemas.microsoft.com/office/drawing/2014/main" id="{7C13AC20-C3FB-4EAD-B1DC-21E76BDE00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97813" y="2560208"/>
            <a:ext cx="2796772" cy="1857335"/>
          </a:xfrm>
          <a:prstGeom prst="rect">
            <a:avLst/>
          </a:prstGeom>
        </p:spPr>
      </p:pic>
      <p:pic>
        <p:nvPicPr>
          <p:cNvPr id="10" name="Рисунок 9" descr="0011-013-Priemniki-zvukovykh-voln.jpg">
            <a:extLst>
              <a:ext uri="{FF2B5EF4-FFF2-40B4-BE49-F238E27FC236}">
                <a16:creationId xmlns:a16="http://schemas.microsoft.com/office/drawing/2014/main" id="{21703799-F59E-4330-9DD2-86CEE9D09AA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7813" y="4642400"/>
            <a:ext cx="2796772" cy="185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98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TEBRANISHLAR CHASTOTASI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F372C-A8DC-4F02-A594-0B43D5ECBF3C}"/>
              </a:ext>
            </a:extLst>
          </p:cNvPr>
          <p:cNvSpPr txBox="1"/>
          <p:nvPr/>
        </p:nvSpPr>
        <p:spPr>
          <a:xfrm>
            <a:off x="428598" y="870156"/>
            <a:ext cx="1133480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davomidagi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tebranishlar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tebranishlar</a:t>
            </a:r>
            <a:r>
              <a:rPr 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chastotasi</a:t>
            </a:r>
            <a:r>
              <a:rPr 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2">
                <a:extLst>
                  <a:ext uri="{FF2B5EF4-FFF2-40B4-BE49-F238E27FC236}">
                    <a16:creationId xmlns:a16="http://schemas.microsoft.com/office/drawing/2014/main" id="{A56B98D8-B0C6-4E2A-B5A3-2A4319BE92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3897" y="2633443"/>
                <a:ext cx="9483212" cy="335440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ru-RU" sz="48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𝓥</a:t>
                </a:r>
                <a:r>
                  <a:rPr lang="en-US" sz="48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4800" dirty="0" err="1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chastota</a:t>
                </a:r>
                <a:r>
                  <a:rPr lang="en-US" sz="48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belgisi</a:t>
                </a:r>
                <a:endParaRPr lang="en-US" sz="48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4800" dirty="0" err="1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Birligi</a:t>
                </a:r>
                <a:r>
                  <a:rPr lang="en-US" sz="48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1 Hz (Gers)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48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ru-RU" sz="48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𝓥 </a:t>
                </a:r>
                <a14:m>
                  <m:oMath xmlns:m="http://schemas.openxmlformats.org/officeDocument/2006/math">
                    <m:r>
                      <a:rPr lang="en-US" sz="480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4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𝑵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endParaRPr lang="ru-RU" sz="48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2">
                <a:extLst>
                  <a:ext uri="{FF2B5EF4-FFF2-40B4-BE49-F238E27FC236}">
                    <a16:creationId xmlns:a16="http://schemas.microsoft.com/office/drawing/2014/main" id="{A56B98D8-B0C6-4E2A-B5A3-2A4319BE9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97" y="2633443"/>
                <a:ext cx="9483212" cy="3354401"/>
              </a:xfrm>
              <a:prstGeom prst="rect">
                <a:avLst/>
              </a:prstGeom>
              <a:blipFill>
                <a:blip r:embed="rId2"/>
                <a:stretch>
                  <a:fillRect t="-6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6779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TEBRANISHLAR CHASTOTASI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F372C-A8DC-4F02-A594-0B43D5ECBF3C}"/>
              </a:ext>
            </a:extLst>
          </p:cNvPr>
          <p:cNvSpPr txBox="1"/>
          <p:nvPr/>
        </p:nvSpPr>
        <p:spPr>
          <a:xfrm>
            <a:off x="353961" y="1010470"/>
            <a:ext cx="114840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qulog‘i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 Hz 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20 000 Hz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gacha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tovushlarni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eshitadi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mexican_band-guitar2">
            <a:extLst>
              <a:ext uri="{FF2B5EF4-FFF2-40B4-BE49-F238E27FC236}">
                <a16:creationId xmlns:a16="http://schemas.microsoft.com/office/drawing/2014/main" id="{D4BA79AC-586D-4912-9FE3-AC31944E3A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67" y="4603159"/>
            <a:ext cx="2088232" cy="171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mexican_band-maracas">
            <a:extLst>
              <a:ext uri="{FF2B5EF4-FFF2-40B4-BE49-F238E27FC236}">
                <a16:creationId xmlns:a16="http://schemas.microsoft.com/office/drawing/2014/main" id="{7667CEA3-5015-4BE0-9CE9-281EE2653B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799" y="4596559"/>
            <a:ext cx="2088232" cy="195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226">
            <a:extLst>
              <a:ext uri="{FF2B5EF4-FFF2-40B4-BE49-F238E27FC236}">
                <a16:creationId xmlns:a16="http://schemas.microsoft.com/office/drawing/2014/main" id="{EC8786E7-C62D-48BE-BE92-211144AE5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9467" y="2790604"/>
            <a:ext cx="2088232" cy="1626515"/>
          </a:xfrm>
          <a:prstGeom prst="rect">
            <a:avLst/>
          </a:prstGeom>
          <a:noFill/>
        </p:spPr>
      </p:pic>
      <p:pic>
        <p:nvPicPr>
          <p:cNvPr id="10" name="Рисунок 9" descr="2006-07-06_drum_set.jpg">
            <a:extLst>
              <a:ext uri="{FF2B5EF4-FFF2-40B4-BE49-F238E27FC236}">
                <a16:creationId xmlns:a16="http://schemas.microsoft.com/office/drawing/2014/main" id="{54B39CB3-3161-442B-8E70-BDB6F0C9B66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5731" y="2790604"/>
            <a:ext cx="2438723" cy="1626515"/>
          </a:xfrm>
          <a:prstGeom prst="rect">
            <a:avLst/>
          </a:prstGeom>
        </p:spPr>
      </p:pic>
      <p:pic>
        <p:nvPicPr>
          <p:cNvPr id="11" name="Рисунок 10" descr="160.jpg">
            <a:extLst>
              <a:ext uri="{FF2B5EF4-FFF2-40B4-BE49-F238E27FC236}">
                <a16:creationId xmlns:a16="http://schemas.microsoft.com/office/drawing/2014/main" id="{7A88286B-00FC-42D1-A004-F9684CF31D7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5731" y="4714827"/>
            <a:ext cx="2329095" cy="1718516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964BEEB4-7C3E-420A-B0B5-AAAD83D9F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31" y="2790604"/>
            <a:ext cx="2400300" cy="162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90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9014</TotalTime>
  <Words>401</Words>
  <Application>Microsoft Office PowerPoint</Application>
  <PresentationFormat>Широкоэкранный</PresentationFormat>
  <Paragraphs>47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Helvetica</vt:lpstr>
      <vt:lpstr>Open Sans</vt:lpstr>
      <vt:lpstr>Times New Roman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Rubob, tor, dutor, tanbur kabi asboblarda tebranuvchi sim ostiga yupqa parda qo‘yiladi.</vt:lpstr>
      <vt:lpstr>Quloq ichida maxsus parda bo‘lib, unga tovush tushganda tebranadi va undan signallar miyaga uzatiladi.</vt:lpstr>
      <vt:lpstr>Odamlar quloqlarining sezgirligi turlicha bo‘ladi.</vt:lpstr>
      <vt:lpstr>Презентация PowerPoint</vt:lpstr>
      <vt:lpstr> Tovushni qabul qilish uchun maxsus mikrofonlar yaratilgan. “Mikrofon” so‘zi yunoncha:  mikros- kichik va phone- tovush so‘zlaridan olingan..</vt:lpstr>
      <vt:lpstr> Mikrofonda tovush tebranishlari elektr tebranishlariga aylantiriladi, so‘ngra maxsus kuchaytirgichlarda kuchaytiriladi.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771</cp:revision>
  <dcterms:created xsi:type="dcterms:W3CDTF">2020-03-24T02:20:14Z</dcterms:created>
  <dcterms:modified xsi:type="dcterms:W3CDTF">2021-03-24T05:30:11Z</dcterms:modified>
</cp:coreProperties>
</file>