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0" r:id="rId2"/>
    <p:sldId id="299" r:id="rId3"/>
    <p:sldId id="364" r:id="rId4"/>
    <p:sldId id="338" r:id="rId5"/>
    <p:sldId id="599" r:id="rId6"/>
    <p:sldId id="600" r:id="rId7"/>
    <p:sldId id="345" r:id="rId8"/>
    <p:sldId id="601" r:id="rId9"/>
    <p:sldId id="365" r:id="rId10"/>
    <p:sldId id="587" r:id="rId11"/>
    <p:sldId id="589" r:id="rId12"/>
    <p:sldId id="604" r:id="rId13"/>
    <p:sldId id="606" r:id="rId14"/>
    <p:sldId id="607" r:id="rId15"/>
    <p:sldId id="608" r:id="rId16"/>
    <p:sldId id="605" r:id="rId17"/>
    <p:sldId id="596" r:id="rId18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5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22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32.png"/><Relationship Id="rId15" Type="http://schemas.openxmlformats.org/officeDocument/2006/relationships/image" Target="../media/image320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8828"/>
            <a:ext cx="12206889" cy="1198556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sz="8055" dirty="0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0" y="-74761"/>
            <a:ext cx="11913601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821777" y="1475632"/>
            <a:ext cx="10439400" cy="252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 MODDA TUZILISHI VA MEXANIK HODISALAR BOBINI TAKRORLASH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3167" y="64653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6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2E96B7-5A72-4C54-AFC4-B3C17469E849}"/>
              </a:ext>
            </a:extLst>
          </p:cNvPr>
          <p:cNvPicPr/>
          <p:nvPr/>
        </p:nvPicPr>
        <p:blipFill rotWithShape="1">
          <a:blip r:embed="rId2"/>
          <a:srcRect l="2083" t="5248" r="2031" b="10927"/>
          <a:stretch/>
        </p:blipFill>
        <p:spPr bwMode="auto">
          <a:xfrm>
            <a:off x="272049" y="4205749"/>
            <a:ext cx="2819400" cy="2522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790D38-59AF-48A6-ADD4-D2230A621F8E}"/>
              </a:ext>
            </a:extLst>
          </p:cNvPr>
          <p:cNvPicPr/>
          <p:nvPr/>
        </p:nvPicPr>
        <p:blipFill rotWithShape="1">
          <a:blip r:embed="rId3"/>
          <a:srcRect l="4169" t="8601" b="20322"/>
          <a:stretch/>
        </p:blipFill>
        <p:spPr bwMode="auto">
          <a:xfrm>
            <a:off x="8708438" y="3867444"/>
            <a:ext cx="3205163" cy="2162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404664-5E33-4020-8407-C6DB989BDE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78226" y="4282905"/>
            <a:ext cx="4671345" cy="25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E97CA1-13D3-4145-A487-B21ABD11C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3368" y="4381498"/>
            <a:ext cx="2220911" cy="1581151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EF0333E-20C8-42EA-AA02-13CA671FEA42}"/>
              </a:ext>
            </a:extLst>
          </p:cNvPr>
          <p:cNvCxnSpPr>
            <a:cxnSpLocks/>
          </p:cNvCxnSpPr>
          <p:nvPr/>
        </p:nvCxnSpPr>
        <p:spPr>
          <a:xfrm flipH="1" flipV="1">
            <a:off x="525439" y="3619310"/>
            <a:ext cx="5297521" cy="24981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C54E30-DB64-4866-BE9B-8952B0D0B039}"/>
              </a:ext>
            </a:extLst>
          </p:cNvPr>
          <p:cNvCxnSpPr>
            <a:cxnSpLocks/>
          </p:cNvCxnSpPr>
          <p:nvPr/>
        </p:nvCxnSpPr>
        <p:spPr>
          <a:xfrm flipH="1" flipV="1">
            <a:off x="911227" y="3276040"/>
            <a:ext cx="6400798" cy="19428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C16C4F-2B4F-4752-9EE2-8CFD05657961}"/>
              </a:ext>
            </a:extLst>
          </p:cNvPr>
          <p:cNvPicPr/>
          <p:nvPr/>
        </p:nvPicPr>
        <p:blipFill rotWithShape="1">
          <a:blip r:embed="rId3"/>
          <a:srcRect l="5556" t="4137" r="5556" b="4368"/>
          <a:stretch/>
        </p:blipFill>
        <p:spPr bwMode="auto">
          <a:xfrm>
            <a:off x="9666288" y="1009649"/>
            <a:ext cx="2370137" cy="257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4E2A611-B97D-404B-BEDB-C5169DB1000E}"/>
              </a:ext>
            </a:extLst>
          </p:cNvPr>
          <p:cNvCxnSpPr>
            <a:cxnSpLocks/>
            <a:endCxn id="11" idx="128"/>
          </p:cNvCxnSpPr>
          <p:nvPr/>
        </p:nvCxnSpPr>
        <p:spPr>
          <a:xfrm flipV="1">
            <a:off x="2608262" y="2387137"/>
            <a:ext cx="6836984" cy="3980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155709D-6857-4E08-8017-CB41D1FC8DAE}"/>
              </a:ext>
            </a:extLst>
          </p:cNvPr>
          <p:cNvSpPr/>
          <p:nvPr/>
        </p:nvSpPr>
        <p:spPr>
          <a:xfrm>
            <a:off x="301626" y="1276349"/>
            <a:ext cx="9220200" cy="5091113"/>
          </a:xfrm>
          <a:custGeom>
            <a:avLst/>
            <a:gdLst>
              <a:gd name="connsiteX0" fmla="*/ 2085975 w 8601075"/>
              <a:gd name="connsiteY0" fmla="*/ 4714875 h 4714875"/>
              <a:gd name="connsiteX1" fmla="*/ 1943100 w 8601075"/>
              <a:gd name="connsiteY1" fmla="*/ 4686300 h 4714875"/>
              <a:gd name="connsiteX2" fmla="*/ 1828800 w 8601075"/>
              <a:gd name="connsiteY2" fmla="*/ 4657725 h 4714875"/>
              <a:gd name="connsiteX3" fmla="*/ 1785937 w 8601075"/>
              <a:gd name="connsiteY3" fmla="*/ 4629150 h 4714875"/>
              <a:gd name="connsiteX4" fmla="*/ 1671637 w 8601075"/>
              <a:gd name="connsiteY4" fmla="*/ 4600575 h 4714875"/>
              <a:gd name="connsiteX5" fmla="*/ 1628775 w 8601075"/>
              <a:gd name="connsiteY5" fmla="*/ 4572000 h 4714875"/>
              <a:gd name="connsiteX6" fmla="*/ 1485900 w 8601075"/>
              <a:gd name="connsiteY6" fmla="*/ 4529138 h 4714875"/>
              <a:gd name="connsiteX7" fmla="*/ 1428750 w 8601075"/>
              <a:gd name="connsiteY7" fmla="*/ 4486275 h 4714875"/>
              <a:gd name="connsiteX8" fmla="*/ 1328737 w 8601075"/>
              <a:gd name="connsiteY8" fmla="*/ 4457700 h 4714875"/>
              <a:gd name="connsiteX9" fmla="*/ 1200150 w 8601075"/>
              <a:gd name="connsiteY9" fmla="*/ 4386263 h 4714875"/>
              <a:gd name="connsiteX10" fmla="*/ 1085850 w 8601075"/>
              <a:gd name="connsiteY10" fmla="*/ 4329113 h 4714875"/>
              <a:gd name="connsiteX11" fmla="*/ 985837 w 8601075"/>
              <a:gd name="connsiteY11" fmla="*/ 4300538 h 4714875"/>
              <a:gd name="connsiteX12" fmla="*/ 942975 w 8601075"/>
              <a:gd name="connsiteY12" fmla="*/ 4271963 h 4714875"/>
              <a:gd name="connsiteX13" fmla="*/ 828675 w 8601075"/>
              <a:gd name="connsiteY13" fmla="*/ 4214813 h 4714875"/>
              <a:gd name="connsiteX14" fmla="*/ 757237 w 8601075"/>
              <a:gd name="connsiteY14" fmla="*/ 4171950 h 4714875"/>
              <a:gd name="connsiteX15" fmla="*/ 714375 w 8601075"/>
              <a:gd name="connsiteY15" fmla="*/ 4143375 h 4714875"/>
              <a:gd name="connsiteX16" fmla="*/ 657225 w 8601075"/>
              <a:gd name="connsiteY16" fmla="*/ 4114800 h 4714875"/>
              <a:gd name="connsiteX17" fmla="*/ 542925 w 8601075"/>
              <a:gd name="connsiteY17" fmla="*/ 4043363 h 4714875"/>
              <a:gd name="connsiteX18" fmla="*/ 457200 w 8601075"/>
              <a:gd name="connsiteY18" fmla="*/ 3986213 h 4714875"/>
              <a:gd name="connsiteX19" fmla="*/ 357187 w 8601075"/>
              <a:gd name="connsiteY19" fmla="*/ 3871913 h 4714875"/>
              <a:gd name="connsiteX20" fmla="*/ 271462 w 8601075"/>
              <a:gd name="connsiteY20" fmla="*/ 3800475 h 4714875"/>
              <a:gd name="connsiteX21" fmla="*/ 171450 w 8601075"/>
              <a:gd name="connsiteY21" fmla="*/ 3657600 h 4714875"/>
              <a:gd name="connsiteX22" fmla="*/ 142875 w 8601075"/>
              <a:gd name="connsiteY22" fmla="*/ 3600450 h 4714875"/>
              <a:gd name="connsiteX23" fmla="*/ 100012 w 8601075"/>
              <a:gd name="connsiteY23" fmla="*/ 3571875 h 4714875"/>
              <a:gd name="connsiteX24" fmla="*/ 57150 w 8601075"/>
              <a:gd name="connsiteY24" fmla="*/ 3486150 h 4714875"/>
              <a:gd name="connsiteX25" fmla="*/ 42862 w 8601075"/>
              <a:gd name="connsiteY25" fmla="*/ 3443288 h 4714875"/>
              <a:gd name="connsiteX26" fmla="*/ 14287 w 8601075"/>
              <a:gd name="connsiteY26" fmla="*/ 3328988 h 4714875"/>
              <a:gd name="connsiteX27" fmla="*/ 0 w 8601075"/>
              <a:gd name="connsiteY27" fmla="*/ 3271838 h 4714875"/>
              <a:gd name="connsiteX28" fmla="*/ 14287 w 8601075"/>
              <a:gd name="connsiteY28" fmla="*/ 2757488 h 4714875"/>
              <a:gd name="connsiteX29" fmla="*/ 28575 w 8601075"/>
              <a:gd name="connsiteY29" fmla="*/ 2657475 h 4714875"/>
              <a:gd name="connsiteX30" fmla="*/ 57150 w 8601075"/>
              <a:gd name="connsiteY30" fmla="*/ 2614613 h 4714875"/>
              <a:gd name="connsiteX31" fmla="*/ 85725 w 8601075"/>
              <a:gd name="connsiteY31" fmla="*/ 2486025 h 4714875"/>
              <a:gd name="connsiteX32" fmla="*/ 100012 w 8601075"/>
              <a:gd name="connsiteY32" fmla="*/ 2443163 h 4714875"/>
              <a:gd name="connsiteX33" fmla="*/ 157162 w 8601075"/>
              <a:gd name="connsiteY33" fmla="*/ 2357438 h 4714875"/>
              <a:gd name="connsiteX34" fmla="*/ 214312 w 8601075"/>
              <a:gd name="connsiteY34" fmla="*/ 2228850 h 4714875"/>
              <a:gd name="connsiteX35" fmla="*/ 328612 w 8601075"/>
              <a:gd name="connsiteY35" fmla="*/ 2085975 h 4714875"/>
              <a:gd name="connsiteX36" fmla="*/ 385762 w 8601075"/>
              <a:gd name="connsiteY36" fmla="*/ 2000250 h 4714875"/>
              <a:gd name="connsiteX37" fmla="*/ 428625 w 8601075"/>
              <a:gd name="connsiteY37" fmla="*/ 1943100 h 4714875"/>
              <a:gd name="connsiteX38" fmla="*/ 442912 w 8601075"/>
              <a:gd name="connsiteY38" fmla="*/ 1900238 h 4714875"/>
              <a:gd name="connsiteX39" fmla="*/ 542925 w 8601075"/>
              <a:gd name="connsiteY39" fmla="*/ 1814513 h 4714875"/>
              <a:gd name="connsiteX40" fmla="*/ 628650 w 8601075"/>
              <a:gd name="connsiteY40" fmla="*/ 1700213 h 4714875"/>
              <a:gd name="connsiteX41" fmla="*/ 714375 w 8601075"/>
              <a:gd name="connsiteY41" fmla="*/ 1614488 h 4714875"/>
              <a:gd name="connsiteX42" fmla="*/ 757237 w 8601075"/>
              <a:gd name="connsiteY42" fmla="*/ 1571625 h 4714875"/>
              <a:gd name="connsiteX43" fmla="*/ 800100 w 8601075"/>
              <a:gd name="connsiteY43" fmla="*/ 1528763 h 4714875"/>
              <a:gd name="connsiteX44" fmla="*/ 842962 w 8601075"/>
              <a:gd name="connsiteY44" fmla="*/ 1485900 h 4714875"/>
              <a:gd name="connsiteX45" fmla="*/ 942975 w 8601075"/>
              <a:gd name="connsiteY45" fmla="*/ 1414463 h 4714875"/>
              <a:gd name="connsiteX46" fmla="*/ 1000125 w 8601075"/>
              <a:gd name="connsiteY46" fmla="*/ 1371600 h 4714875"/>
              <a:gd name="connsiteX47" fmla="*/ 1028700 w 8601075"/>
              <a:gd name="connsiteY47" fmla="*/ 1328738 h 4714875"/>
              <a:gd name="connsiteX48" fmla="*/ 1071562 w 8601075"/>
              <a:gd name="connsiteY48" fmla="*/ 1314450 h 4714875"/>
              <a:gd name="connsiteX49" fmla="*/ 1114425 w 8601075"/>
              <a:gd name="connsiteY49" fmla="*/ 1257300 h 4714875"/>
              <a:gd name="connsiteX50" fmla="*/ 1200150 w 8601075"/>
              <a:gd name="connsiteY50" fmla="*/ 1214438 h 4714875"/>
              <a:gd name="connsiteX51" fmla="*/ 1257300 w 8601075"/>
              <a:gd name="connsiteY51" fmla="*/ 1185863 h 4714875"/>
              <a:gd name="connsiteX52" fmla="*/ 1300162 w 8601075"/>
              <a:gd name="connsiteY52" fmla="*/ 1157288 h 4714875"/>
              <a:gd name="connsiteX53" fmla="*/ 1385887 w 8601075"/>
              <a:gd name="connsiteY53" fmla="*/ 1128713 h 4714875"/>
              <a:gd name="connsiteX54" fmla="*/ 1428750 w 8601075"/>
              <a:gd name="connsiteY54" fmla="*/ 1114425 h 4714875"/>
              <a:gd name="connsiteX55" fmla="*/ 1528762 w 8601075"/>
              <a:gd name="connsiteY55" fmla="*/ 1071563 h 4714875"/>
              <a:gd name="connsiteX56" fmla="*/ 1643062 w 8601075"/>
              <a:gd name="connsiteY56" fmla="*/ 1028700 h 4714875"/>
              <a:gd name="connsiteX57" fmla="*/ 1743075 w 8601075"/>
              <a:gd name="connsiteY57" fmla="*/ 985838 h 4714875"/>
              <a:gd name="connsiteX58" fmla="*/ 1814512 w 8601075"/>
              <a:gd name="connsiteY58" fmla="*/ 971550 h 4714875"/>
              <a:gd name="connsiteX59" fmla="*/ 1857375 w 8601075"/>
              <a:gd name="connsiteY59" fmla="*/ 957263 h 4714875"/>
              <a:gd name="connsiteX60" fmla="*/ 2000250 w 8601075"/>
              <a:gd name="connsiteY60" fmla="*/ 914400 h 4714875"/>
              <a:gd name="connsiteX61" fmla="*/ 2043112 w 8601075"/>
              <a:gd name="connsiteY61" fmla="*/ 900113 h 4714875"/>
              <a:gd name="connsiteX62" fmla="*/ 2157412 w 8601075"/>
              <a:gd name="connsiteY62" fmla="*/ 885825 h 4714875"/>
              <a:gd name="connsiteX63" fmla="*/ 3014662 w 8601075"/>
              <a:gd name="connsiteY63" fmla="*/ 900113 h 4714875"/>
              <a:gd name="connsiteX64" fmla="*/ 3057525 w 8601075"/>
              <a:gd name="connsiteY64" fmla="*/ 928688 h 4714875"/>
              <a:gd name="connsiteX65" fmla="*/ 3214687 w 8601075"/>
              <a:gd name="connsiteY65" fmla="*/ 1028700 h 4714875"/>
              <a:gd name="connsiteX66" fmla="*/ 3386137 w 8601075"/>
              <a:gd name="connsiteY66" fmla="*/ 1171575 h 4714875"/>
              <a:gd name="connsiteX67" fmla="*/ 3457575 w 8601075"/>
              <a:gd name="connsiteY67" fmla="*/ 1257300 h 4714875"/>
              <a:gd name="connsiteX68" fmla="*/ 3514725 w 8601075"/>
              <a:gd name="connsiteY68" fmla="*/ 1300163 h 4714875"/>
              <a:gd name="connsiteX69" fmla="*/ 3643312 w 8601075"/>
              <a:gd name="connsiteY69" fmla="*/ 1428750 h 4714875"/>
              <a:gd name="connsiteX70" fmla="*/ 3686175 w 8601075"/>
              <a:gd name="connsiteY70" fmla="*/ 1471613 h 4714875"/>
              <a:gd name="connsiteX71" fmla="*/ 3729037 w 8601075"/>
              <a:gd name="connsiteY71" fmla="*/ 1500188 h 4714875"/>
              <a:gd name="connsiteX72" fmla="*/ 3814762 w 8601075"/>
              <a:gd name="connsiteY72" fmla="*/ 1557338 h 4714875"/>
              <a:gd name="connsiteX73" fmla="*/ 3914775 w 8601075"/>
              <a:gd name="connsiteY73" fmla="*/ 1628775 h 4714875"/>
              <a:gd name="connsiteX74" fmla="*/ 3986212 w 8601075"/>
              <a:gd name="connsiteY74" fmla="*/ 1685925 h 4714875"/>
              <a:gd name="connsiteX75" fmla="*/ 4029075 w 8601075"/>
              <a:gd name="connsiteY75" fmla="*/ 1700213 h 4714875"/>
              <a:gd name="connsiteX76" fmla="*/ 4100512 w 8601075"/>
              <a:gd name="connsiteY76" fmla="*/ 1743075 h 4714875"/>
              <a:gd name="connsiteX77" fmla="*/ 4186237 w 8601075"/>
              <a:gd name="connsiteY77" fmla="*/ 1771650 h 4714875"/>
              <a:gd name="connsiteX78" fmla="*/ 4229100 w 8601075"/>
              <a:gd name="connsiteY78" fmla="*/ 1800225 h 4714875"/>
              <a:gd name="connsiteX79" fmla="*/ 4329112 w 8601075"/>
              <a:gd name="connsiteY79" fmla="*/ 1814513 h 4714875"/>
              <a:gd name="connsiteX80" fmla="*/ 4414837 w 8601075"/>
              <a:gd name="connsiteY80" fmla="*/ 1843088 h 4714875"/>
              <a:gd name="connsiteX81" fmla="*/ 4614862 w 8601075"/>
              <a:gd name="connsiteY81" fmla="*/ 1871663 h 4714875"/>
              <a:gd name="connsiteX82" fmla="*/ 4957762 w 8601075"/>
              <a:gd name="connsiteY82" fmla="*/ 1857375 h 4714875"/>
              <a:gd name="connsiteX83" fmla="*/ 5000625 w 8601075"/>
              <a:gd name="connsiteY83" fmla="*/ 1843088 h 4714875"/>
              <a:gd name="connsiteX84" fmla="*/ 5057775 w 8601075"/>
              <a:gd name="connsiteY84" fmla="*/ 1828800 h 4714875"/>
              <a:gd name="connsiteX85" fmla="*/ 5186362 w 8601075"/>
              <a:gd name="connsiteY85" fmla="*/ 1743075 h 4714875"/>
              <a:gd name="connsiteX86" fmla="*/ 5229225 w 8601075"/>
              <a:gd name="connsiteY86" fmla="*/ 1714500 h 4714875"/>
              <a:gd name="connsiteX87" fmla="*/ 5357812 w 8601075"/>
              <a:gd name="connsiteY87" fmla="*/ 1614488 h 4714875"/>
              <a:gd name="connsiteX88" fmla="*/ 5414962 w 8601075"/>
              <a:gd name="connsiteY88" fmla="*/ 1557338 h 4714875"/>
              <a:gd name="connsiteX89" fmla="*/ 5486400 w 8601075"/>
              <a:gd name="connsiteY89" fmla="*/ 1457325 h 4714875"/>
              <a:gd name="connsiteX90" fmla="*/ 5529262 w 8601075"/>
              <a:gd name="connsiteY90" fmla="*/ 1400175 h 4714875"/>
              <a:gd name="connsiteX91" fmla="*/ 5572125 w 8601075"/>
              <a:gd name="connsiteY91" fmla="*/ 1328738 h 4714875"/>
              <a:gd name="connsiteX92" fmla="*/ 5657850 w 8601075"/>
              <a:gd name="connsiteY92" fmla="*/ 1228725 h 4714875"/>
              <a:gd name="connsiteX93" fmla="*/ 5729287 w 8601075"/>
              <a:gd name="connsiteY93" fmla="*/ 1128713 h 4714875"/>
              <a:gd name="connsiteX94" fmla="*/ 5757862 w 8601075"/>
              <a:gd name="connsiteY94" fmla="*/ 1085850 h 4714875"/>
              <a:gd name="connsiteX95" fmla="*/ 5915025 w 8601075"/>
              <a:gd name="connsiteY95" fmla="*/ 914400 h 4714875"/>
              <a:gd name="connsiteX96" fmla="*/ 5972175 w 8601075"/>
              <a:gd name="connsiteY96" fmla="*/ 871538 h 4714875"/>
              <a:gd name="connsiteX97" fmla="*/ 6100762 w 8601075"/>
              <a:gd name="connsiteY97" fmla="*/ 728663 h 4714875"/>
              <a:gd name="connsiteX98" fmla="*/ 6243637 w 8601075"/>
              <a:gd name="connsiteY98" fmla="*/ 585788 h 4714875"/>
              <a:gd name="connsiteX99" fmla="*/ 6357937 w 8601075"/>
              <a:gd name="connsiteY99" fmla="*/ 485775 h 4714875"/>
              <a:gd name="connsiteX100" fmla="*/ 6415087 w 8601075"/>
              <a:gd name="connsiteY100" fmla="*/ 442913 h 4714875"/>
              <a:gd name="connsiteX101" fmla="*/ 6472237 w 8601075"/>
              <a:gd name="connsiteY101" fmla="*/ 385763 h 4714875"/>
              <a:gd name="connsiteX102" fmla="*/ 6515100 w 8601075"/>
              <a:gd name="connsiteY102" fmla="*/ 357188 h 4714875"/>
              <a:gd name="connsiteX103" fmla="*/ 6572250 w 8601075"/>
              <a:gd name="connsiteY103" fmla="*/ 314325 h 4714875"/>
              <a:gd name="connsiteX104" fmla="*/ 6615112 w 8601075"/>
              <a:gd name="connsiteY104" fmla="*/ 285750 h 4714875"/>
              <a:gd name="connsiteX105" fmla="*/ 6757987 w 8601075"/>
              <a:gd name="connsiteY105" fmla="*/ 171450 h 4714875"/>
              <a:gd name="connsiteX106" fmla="*/ 6800850 w 8601075"/>
              <a:gd name="connsiteY106" fmla="*/ 157163 h 4714875"/>
              <a:gd name="connsiteX107" fmla="*/ 6872287 w 8601075"/>
              <a:gd name="connsiteY107" fmla="*/ 114300 h 4714875"/>
              <a:gd name="connsiteX108" fmla="*/ 6915150 w 8601075"/>
              <a:gd name="connsiteY108" fmla="*/ 85725 h 4714875"/>
              <a:gd name="connsiteX109" fmla="*/ 6986587 w 8601075"/>
              <a:gd name="connsiteY109" fmla="*/ 57150 h 4714875"/>
              <a:gd name="connsiteX110" fmla="*/ 7043737 w 8601075"/>
              <a:gd name="connsiteY110" fmla="*/ 28575 h 4714875"/>
              <a:gd name="connsiteX111" fmla="*/ 7200900 w 8601075"/>
              <a:gd name="connsiteY111" fmla="*/ 0 h 4714875"/>
              <a:gd name="connsiteX112" fmla="*/ 7515225 w 8601075"/>
              <a:gd name="connsiteY112" fmla="*/ 28575 h 4714875"/>
              <a:gd name="connsiteX113" fmla="*/ 7658100 w 8601075"/>
              <a:gd name="connsiteY113" fmla="*/ 100013 h 4714875"/>
              <a:gd name="connsiteX114" fmla="*/ 7815262 w 8601075"/>
              <a:gd name="connsiteY114" fmla="*/ 128588 h 4714875"/>
              <a:gd name="connsiteX115" fmla="*/ 7872412 w 8601075"/>
              <a:gd name="connsiteY115" fmla="*/ 157163 h 4714875"/>
              <a:gd name="connsiteX116" fmla="*/ 7986712 w 8601075"/>
              <a:gd name="connsiteY116" fmla="*/ 200025 h 4714875"/>
              <a:gd name="connsiteX117" fmla="*/ 8043862 w 8601075"/>
              <a:gd name="connsiteY117" fmla="*/ 214313 h 4714875"/>
              <a:gd name="connsiteX118" fmla="*/ 8086725 w 8601075"/>
              <a:gd name="connsiteY118" fmla="*/ 242888 h 4714875"/>
              <a:gd name="connsiteX119" fmla="*/ 8172450 w 8601075"/>
              <a:gd name="connsiteY119" fmla="*/ 271463 h 4714875"/>
              <a:gd name="connsiteX120" fmla="*/ 8215312 w 8601075"/>
              <a:gd name="connsiteY120" fmla="*/ 300038 h 4714875"/>
              <a:gd name="connsiteX121" fmla="*/ 8343900 w 8601075"/>
              <a:gd name="connsiteY121" fmla="*/ 342900 h 4714875"/>
              <a:gd name="connsiteX122" fmla="*/ 8401050 w 8601075"/>
              <a:gd name="connsiteY122" fmla="*/ 385763 h 4714875"/>
              <a:gd name="connsiteX123" fmla="*/ 8501062 w 8601075"/>
              <a:gd name="connsiteY123" fmla="*/ 457200 h 4714875"/>
              <a:gd name="connsiteX124" fmla="*/ 8543925 w 8601075"/>
              <a:gd name="connsiteY124" fmla="*/ 557213 h 4714875"/>
              <a:gd name="connsiteX125" fmla="*/ 8558212 w 8601075"/>
              <a:gd name="connsiteY125" fmla="*/ 600075 h 4714875"/>
              <a:gd name="connsiteX126" fmla="*/ 8601075 w 8601075"/>
              <a:gd name="connsiteY126" fmla="*/ 685800 h 4714875"/>
              <a:gd name="connsiteX127" fmla="*/ 8558212 w 8601075"/>
              <a:gd name="connsiteY127" fmla="*/ 985838 h 4714875"/>
              <a:gd name="connsiteX128" fmla="*/ 8529637 w 8601075"/>
              <a:gd name="connsiteY128" fmla="*/ 1028700 h 4714875"/>
              <a:gd name="connsiteX129" fmla="*/ 8515350 w 8601075"/>
              <a:gd name="connsiteY129" fmla="*/ 1071563 h 4714875"/>
              <a:gd name="connsiteX130" fmla="*/ 8486775 w 8601075"/>
              <a:gd name="connsiteY130" fmla="*/ 1128713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601075" h="4714875">
                <a:moveTo>
                  <a:pt x="2085975" y="4714875"/>
                </a:moveTo>
                <a:cubicBezTo>
                  <a:pt x="2038350" y="4705350"/>
                  <a:pt x="1989176" y="4701658"/>
                  <a:pt x="1943100" y="4686300"/>
                </a:cubicBezTo>
                <a:cubicBezTo>
                  <a:pt x="1877199" y="4664334"/>
                  <a:pt x="1915005" y="4674967"/>
                  <a:pt x="1828800" y="4657725"/>
                </a:cubicBezTo>
                <a:cubicBezTo>
                  <a:pt x="1814512" y="4648200"/>
                  <a:pt x="1802075" y="4635018"/>
                  <a:pt x="1785937" y="4629150"/>
                </a:cubicBezTo>
                <a:cubicBezTo>
                  <a:pt x="1749029" y="4615729"/>
                  <a:pt x="1671637" y="4600575"/>
                  <a:pt x="1671637" y="4600575"/>
                </a:cubicBezTo>
                <a:cubicBezTo>
                  <a:pt x="1657350" y="4591050"/>
                  <a:pt x="1644133" y="4579679"/>
                  <a:pt x="1628775" y="4572000"/>
                </a:cubicBezTo>
                <a:cubicBezTo>
                  <a:pt x="1566119" y="4540672"/>
                  <a:pt x="1552822" y="4542522"/>
                  <a:pt x="1485900" y="4529138"/>
                </a:cubicBezTo>
                <a:cubicBezTo>
                  <a:pt x="1466850" y="4514850"/>
                  <a:pt x="1449425" y="4498089"/>
                  <a:pt x="1428750" y="4486275"/>
                </a:cubicBezTo>
                <a:cubicBezTo>
                  <a:pt x="1412812" y="4477167"/>
                  <a:pt x="1341104" y="4460792"/>
                  <a:pt x="1328737" y="4457700"/>
                </a:cubicBezTo>
                <a:cubicBezTo>
                  <a:pt x="1132170" y="4326655"/>
                  <a:pt x="1318704" y="4440151"/>
                  <a:pt x="1200150" y="4386263"/>
                </a:cubicBezTo>
                <a:cubicBezTo>
                  <a:pt x="1161371" y="4368636"/>
                  <a:pt x="1127175" y="4339445"/>
                  <a:pt x="1085850" y="4329113"/>
                </a:cubicBezTo>
                <a:cubicBezTo>
                  <a:pt x="1014089" y="4311172"/>
                  <a:pt x="1047329" y="4321034"/>
                  <a:pt x="985837" y="4300538"/>
                </a:cubicBezTo>
                <a:cubicBezTo>
                  <a:pt x="971550" y="4291013"/>
                  <a:pt x="958050" y="4280186"/>
                  <a:pt x="942975" y="4271963"/>
                </a:cubicBezTo>
                <a:cubicBezTo>
                  <a:pt x="905579" y="4251565"/>
                  <a:pt x="865202" y="4236729"/>
                  <a:pt x="828675" y="4214813"/>
                </a:cubicBezTo>
                <a:cubicBezTo>
                  <a:pt x="804862" y="4200525"/>
                  <a:pt x="780786" y="4186668"/>
                  <a:pt x="757237" y="4171950"/>
                </a:cubicBezTo>
                <a:cubicBezTo>
                  <a:pt x="742676" y="4162849"/>
                  <a:pt x="729284" y="4151894"/>
                  <a:pt x="714375" y="4143375"/>
                </a:cubicBezTo>
                <a:cubicBezTo>
                  <a:pt x="695883" y="4132808"/>
                  <a:pt x="675286" y="4126088"/>
                  <a:pt x="657225" y="4114800"/>
                </a:cubicBezTo>
                <a:cubicBezTo>
                  <a:pt x="508847" y="4022065"/>
                  <a:pt x="687730" y="4115766"/>
                  <a:pt x="542925" y="4043363"/>
                </a:cubicBezTo>
                <a:cubicBezTo>
                  <a:pt x="475796" y="3942669"/>
                  <a:pt x="562641" y="4052113"/>
                  <a:pt x="457200" y="3986213"/>
                </a:cubicBezTo>
                <a:cubicBezTo>
                  <a:pt x="397842" y="3949114"/>
                  <a:pt x="403283" y="3918009"/>
                  <a:pt x="357187" y="3871913"/>
                </a:cubicBezTo>
                <a:cubicBezTo>
                  <a:pt x="224916" y="3739642"/>
                  <a:pt x="411893" y="3964313"/>
                  <a:pt x="271462" y="3800475"/>
                </a:cubicBezTo>
                <a:cubicBezTo>
                  <a:pt x="249960" y="3775389"/>
                  <a:pt x="181285" y="3677270"/>
                  <a:pt x="171450" y="3657600"/>
                </a:cubicBezTo>
                <a:cubicBezTo>
                  <a:pt x="161925" y="3638550"/>
                  <a:pt x="156510" y="3616812"/>
                  <a:pt x="142875" y="3600450"/>
                </a:cubicBezTo>
                <a:cubicBezTo>
                  <a:pt x="131882" y="3587258"/>
                  <a:pt x="114300" y="3581400"/>
                  <a:pt x="100012" y="3571875"/>
                </a:cubicBezTo>
                <a:cubicBezTo>
                  <a:pt x="64104" y="3464148"/>
                  <a:pt x="112540" y="3596929"/>
                  <a:pt x="57150" y="3486150"/>
                </a:cubicBezTo>
                <a:cubicBezTo>
                  <a:pt x="50415" y="3472680"/>
                  <a:pt x="46825" y="3457818"/>
                  <a:pt x="42862" y="3443288"/>
                </a:cubicBezTo>
                <a:cubicBezTo>
                  <a:pt x="32529" y="3405399"/>
                  <a:pt x="23812" y="3367088"/>
                  <a:pt x="14287" y="3328988"/>
                </a:cubicBezTo>
                <a:lnTo>
                  <a:pt x="0" y="3271838"/>
                </a:lnTo>
                <a:cubicBezTo>
                  <a:pt x="4762" y="3100388"/>
                  <a:pt x="6318" y="2928819"/>
                  <a:pt x="14287" y="2757488"/>
                </a:cubicBezTo>
                <a:cubicBezTo>
                  <a:pt x="15852" y="2723848"/>
                  <a:pt x="18898" y="2689731"/>
                  <a:pt x="28575" y="2657475"/>
                </a:cubicBezTo>
                <a:cubicBezTo>
                  <a:pt x="33509" y="2641028"/>
                  <a:pt x="47625" y="2628900"/>
                  <a:pt x="57150" y="2614613"/>
                </a:cubicBezTo>
                <a:cubicBezTo>
                  <a:pt x="66973" y="2565495"/>
                  <a:pt x="72270" y="2533116"/>
                  <a:pt x="85725" y="2486025"/>
                </a:cubicBezTo>
                <a:cubicBezTo>
                  <a:pt x="89862" y="2471544"/>
                  <a:pt x="92698" y="2456328"/>
                  <a:pt x="100012" y="2443163"/>
                </a:cubicBezTo>
                <a:cubicBezTo>
                  <a:pt x="116690" y="2413142"/>
                  <a:pt x="144407" y="2389325"/>
                  <a:pt x="157162" y="2357438"/>
                </a:cubicBezTo>
                <a:cubicBezTo>
                  <a:pt x="174359" y="2314445"/>
                  <a:pt x="190285" y="2268895"/>
                  <a:pt x="214312" y="2228850"/>
                </a:cubicBezTo>
                <a:cubicBezTo>
                  <a:pt x="319854" y="2052947"/>
                  <a:pt x="220940" y="2220566"/>
                  <a:pt x="328612" y="2085975"/>
                </a:cubicBezTo>
                <a:cubicBezTo>
                  <a:pt x="350066" y="2059158"/>
                  <a:pt x="366068" y="2028385"/>
                  <a:pt x="385762" y="2000250"/>
                </a:cubicBezTo>
                <a:cubicBezTo>
                  <a:pt x="399418" y="1980742"/>
                  <a:pt x="414337" y="1962150"/>
                  <a:pt x="428625" y="1943100"/>
                </a:cubicBezTo>
                <a:cubicBezTo>
                  <a:pt x="433387" y="1928813"/>
                  <a:pt x="434158" y="1912493"/>
                  <a:pt x="442912" y="1900238"/>
                </a:cubicBezTo>
                <a:cubicBezTo>
                  <a:pt x="528261" y="1780749"/>
                  <a:pt x="467411" y="1890027"/>
                  <a:pt x="542925" y="1814513"/>
                </a:cubicBezTo>
                <a:cubicBezTo>
                  <a:pt x="717404" y="1640034"/>
                  <a:pt x="523133" y="1818919"/>
                  <a:pt x="628650" y="1700213"/>
                </a:cubicBezTo>
                <a:cubicBezTo>
                  <a:pt x="655498" y="1670009"/>
                  <a:pt x="685800" y="1643063"/>
                  <a:pt x="714375" y="1614488"/>
                </a:cubicBezTo>
                <a:lnTo>
                  <a:pt x="757237" y="1571625"/>
                </a:lnTo>
                <a:lnTo>
                  <a:pt x="800100" y="1528763"/>
                </a:lnTo>
                <a:cubicBezTo>
                  <a:pt x="814388" y="1514475"/>
                  <a:pt x="826797" y="1498023"/>
                  <a:pt x="842962" y="1485900"/>
                </a:cubicBezTo>
                <a:cubicBezTo>
                  <a:pt x="1029792" y="1345779"/>
                  <a:pt x="796691" y="1518952"/>
                  <a:pt x="942975" y="1414463"/>
                </a:cubicBezTo>
                <a:cubicBezTo>
                  <a:pt x="962352" y="1400622"/>
                  <a:pt x="983287" y="1388438"/>
                  <a:pt x="1000125" y="1371600"/>
                </a:cubicBezTo>
                <a:cubicBezTo>
                  <a:pt x="1012267" y="1359458"/>
                  <a:pt x="1015292" y="1339465"/>
                  <a:pt x="1028700" y="1328738"/>
                </a:cubicBezTo>
                <a:cubicBezTo>
                  <a:pt x="1040460" y="1319330"/>
                  <a:pt x="1057275" y="1319213"/>
                  <a:pt x="1071562" y="1314450"/>
                </a:cubicBezTo>
                <a:cubicBezTo>
                  <a:pt x="1085850" y="1295400"/>
                  <a:pt x="1097587" y="1274138"/>
                  <a:pt x="1114425" y="1257300"/>
                </a:cubicBezTo>
                <a:cubicBezTo>
                  <a:pt x="1148748" y="1222977"/>
                  <a:pt x="1159477" y="1231869"/>
                  <a:pt x="1200150" y="1214438"/>
                </a:cubicBezTo>
                <a:cubicBezTo>
                  <a:pt x="1219727" y="1206048"/>
                  <a:pt x="1238808" y="1196430"/>
                  <a:pt x="1257300" y="1185863"/>
                </a:cubicBezTo>
                <a:cubicBezTo>
                  <a:pt x="1272209" y="1177344"/>
                  <a:pt x="1284471" y="1164262"/>
                  <a:pt x="1300162" y="1157288"/>
                </a:cubicBezTo>
                <a:cubicBezTo>
                  <a:pt x="1327687" y="1145055"/>
                  <a:pt x="1357312" y="1138238"/>
                  <a:pt x="1385887" y="1128713"/>
                </a:cubicBezTo>
                <a:cubicBezTo>
                  <a:pt x="1400175" y="1123950"/>
                  <a:pt x="1415279" y="1121160"/>
                  <a:pt x="1428750" y="1114425"/>
                </a:cubicBezTo>
                <a:cubicBezTo>
                  <a:pt x="1499370" y="1079115"/>
                  <a:pt x="1465694" y="1092585"/>
                  <a:pt x="1528762" y="1071563"/>
                </a:cubicBezTo>
                <a:cubicBezTo>
                  <a:pt x="1599320" y="1024525"/>
                  <a:pt x="1544195" y="1053417"/>
                  <a:pt x="1643062" y="1028700"/>
                </a:cubicBezTo>
                <a:cubicBezTo>
                  <a:pt x="1742942" y="1003730"/>
                  <a:pt x="1620396" y="1026731"/>
                  <a:pt x="1743075" y="985838"/>
                </a:cubicBezTo>
                <a:cubicBezTo>
                  <a:pt x="1766113" y="978159"/>
                  <a:pt x="1790953" y="977440"/>
                  <a:pt x="1814512" y="971550"/>
                </a:cubicBezTo>
                <a:cubicBezTo>
                  <a:pt x="1829123" y="967897"/>
                  <a:pt x="1843087" y="962025"/>
                  <a:pt x="1857375" y="957263"/>
                </a:cubicBezTo>
                <a:cubicBezTo>
                  <a:pt x="1935562" y="905138"/>
                  <a:pt x="1868912" y="940668"/>
                  <a:pt x="2000250" y="914400"/>
                </a:cubicBezTo>
                <a:cubicBezTo>
                  <a:pt x="2015018" y="911446"/>
                  <a:pt x="2028295" y="902807"/>
                  <a:pt x="2043112" y="900113"/>
                </a:cubicBezTo>
                <a:cubicBezTo>
                  <a:pt x="2080889" y="893244"/>
                  <a:pt x="2119312" y="890588"/>
                  <a:pt x="2157412" y="885825"/>
                </a:cubicBezTo>
                <a:cubicBezTo>
                  <a:pt x="2443162" y="890588"/>
                  <a:pt x="2729196" y="886519"/>
                  <a:pt x="3014662" y="900113"/>
                </a:cubicBezTo>
                <a:cubicBezTo>
                  <a:pt x="3031814" y="900930"/>
                  <a:pt x="3043638" y="918588"/>
                  <a:pt x="3057525" y="928688"/>
                </a:cubicBezTo>
                <a:cubicBezTo>
                  <a:pt x="3191163" y="1025879"/>
                  <a:pt x="3124339" y="998585"/>
                  <a:pt x="3214687" y="1028700"/>
                </a:cubicBezTo>
                <a:cubicBezTo>
                  <a:pt x="3344047" y="1158060"/>
                  <a:pt x="3280794" y="1118903"/>
                  <a:pt x="3386137" y="1171575"/>
                </a:cubicBezTo>
                <a:cubicBezTo>
                  <a:pt x="3415534" y="1215671"/>
                  <a:pt x="3414791" y="1220628"/>
                  <a:pt x="3457575" y="1257300"/>
                </a:cubicBezTo>
                <a:cubicBezTo>
                  <a:pt x="3475655" y="1272797"/>
                  <a:pt x="3497025" y="1284233"/>
                  <a:pt x="3514725" y="1300163"/>
                </a:cubicBezTo>
                <a:lnTo>
                  <a:pt x="3643312" y="1428750"/>
                </a:lnTo>
                <a:cubicBezTo>
                  <a:pt x="3657600" y="1443038"/>
                  <a:pt x="3669363" y="1460405"/>
                  <a:pt x="3686175" y="1471613"/>
                </a:cubicBezTo>
                <a:cubicBezTo>
                  <a:pt x="3700462" y="1481138"/>
                  <a:pt x="3715846" y="1489195"/>
                  <a:pt x="3729037" y="1500188"/>
                </a:cubicBezTo>
                <a:cubicBezTo>
                  <a:pt x="3800386" y="1559645"/>
                  <a:pt x="3739437" y="1532229"/>
                  <a:pt x="3814762" y="1557338"/>
                </a:cubicBezTo>
                <a:cubicBezTo>
                  <a:pt x="3908370" y="1650944"/>
                  <a:pt x="3801938" y="1553550"/>
                  <a:pt x="3914775" y="1628775"/>
                </a:cubicBezTo>
                <a:cubicBezTo>
                  <a:pt x="3940148" y="1645690"/>
                  <a:pt x="3960353" y="1669763"/>
                  <a:pt x="3986212" y="1685925"/>
                </a:cubicBezTo>
                <a:cubicBezTo>
                  <a:pt x="3998983" y="1693907"/>
                  <a:pt x="4015604" y="1693478"/>
                  <a:pt x="4029075" y="1700213"/>
                </a:cubicBezTo>
                <a:cubicBezTo>
                  <a:pt x="4053913" y="1712632"/>
                  <a:pt x="4075231" y="1731584"/>
                  <a:pt x="4100512" y="1743075"/>
                </a:cubicBezTo>
                <a:cubicBezTo>
                  <a:pt x="4127933" y="1755539"/>
                  <a:pt x="4158712" y="1759417"/>
                  <a:pt x="4186237" y="1771650"/>
                </a:cubicBezTo>
                <a:cubicBezTo>
                  <a:pt x="4201929" y="1778624"/>
                  <a:pt x="4212653" y="1795291"/>
                  <a:pt x="4229100" y="1800225"/>
                </a:cubicBezTo>
                <a:cubicBezTo>
                  <a:pt x="4261356" y="1809902"/>
                  <a:pt x="4295775" y="1809750"/>
                  <a:pt x="4329112" y="1814513"/>
                </a:cubicBezTo>
                <a:cubicBezTo>
                  <a:pt x="4357687" y="1824038"/>
                  <a:pt x="4385301" y="1837181"/>
                  <a:pt x="4414837" y="1843088"/>
                </a:cubicBezTo>
                <a:cubicBezTo>
                  <a:pt x="4480881" y="1856297"/>
                  <a:pt x="4614862" y="1871663"/>
                  <a:pt x="4614862" y="1871663"/>
                </a:cubicBezTo>
                <a:cubicBezTo>
                  <a:pt x="4729162" y="1866900"/>
                  <a:pt x="4843675" y="1865826"/>
                  <a:pt x="4957762" y="1857375"/>
                </a:cubicBezTo>
                <a:cubicBezTo>
                  <a:pt x="4972781" y="1856262"/>
                  <a:pt x="4986144" y="1847225"/>
                  <a:pt x="5000625" y="1843088"/>
                </a:cubicBezTo>
                <a:cubicBezTo>
                  <a:pt x="5019506" y="1837694"/>
                  <a:pt x="5038725" y="1833563"/>
                  <a:pt x="5057775" y="1828800"/>
                </a:cubicBezTo>
                <a:lnTo>
                  <a:pt x="5186362" y="1743075"/>
                </a:lnTo>
                <a:cubicBezTo>
                  <a:pt x="5200650" y="1733550"/>
                  <a:pt x="5217083" y="1726642"/>
                  <a:pt x="5229225" y="1714500"/>
                </a:cubicBezTo>
                <a:cubicBezTo>
                  <a:pt x="5325599" y="1618126"/>
                  <a:pt x="5276613" y="1641554"/>
                  <a:pt x="5357812" y="1614488"/>
                </a:cubicBezTo>
                <a:cubicBezTo>
                  <a:pt x="5376862" y="1595438"/>
                  <a:pt x="5397221" y="1577613"/>
                  <a:pt x="5414962" y="1557338"/>
                </a:cubicBezTo>
                <a:cubicBezTo>
                  <a:pt x="5451283" y="1515828"/>
                  <a:pt x="5456763" y="1498817"/>
                  <a:pt x="5486400" y="1457325"/>
                </a:cubicBezTo>
                <a:cubicBezTo>
                  <a:pt x="5500241" y="1437948"/>
                  <a:pt x="5516053" y="1419988"/>
                  <a:pt x="5529262" y="1400175"/>
                </a:cubicBezTo>
                <a:cubicBezTo>
                  <a:pt x="5544666" y="1377069"/>
                  <a:pt x="5555076" y="1350658"/>
                  <a:pt x="5572125" y="1328738"/>
                </a:cubicBezTo>
                <a:cubicBezTo>
                  <a:pt x="5733790" y="1120884"/>
                  <a:pt x="5555454" y="1382321"/>
                  <a:pt x="5657850" y="1228725"/>
                </a:cubicBezTo>
                <a:cubicBezTo>
                  <a:pt x="5684102" y="1149968"/>
                  <a:pt x="5655324" y="1215003"/>
                  <a:pt x="5729287" y="1128713"/>
                </a:cubicBezTo>
                <a:cubicBezTo>
                  <a:pt x="5740462" y="1115675"/>
                  <a:pt x="5747135" y="1099259"/>
                  <a:pt x="5757862" y="1085850"/>
                </a:cubicBezTo>
                <a:cubicBezTo>
                  <a:pt x="5799546" y="1033745"/>
                  <a:pt x="5863127" y="960531"/>
                  <a:pt x="5915025" y="914400"/>
                </a:cubicBezTo>
                <a:cubicBezTo>
                  <a:pt x="5932823" y="898580"/>
                  <a:pt x="5953125" y="885825"/>
                  <a:pt x="5972175" y="871538"/>
                </a:cubicBezTo>
                <a:cubicBezTo>
                  <a:pt x="6026902" y="789447"/>
                  <a:pt x="5988608" y="840817"/>
                  <a:pt x="6100762" y="728663"/>
                </a:cubicBezTo>
                <a:lnTo>
                  <a:pt x="6243637" y="585788"/>
                </a:lnTo>
                <a:cubicBezTo>
                  <a:pt x="6281737" y="552450"/>
                  <a:pt x="6319045" y="518185"/>
                  <a:pt x="6357937" y="485775"/>
                </a:cubicBezTo>
                <a:cubicBezTo>
                  <a:pt x="6376230" y="470531"/>
                  <a:pt x="6397166" y="458594"/>
                  <a:pt x="6415087" y="442913"/>
                </a:cubicBezTo>
                <a:cubicBezTo>
                  <a:pt x="6435362" y="425172"/>
                  <a:pt x="6451782" y="403296"/>
                  <a:pt x="6472237" y="385763"/>
                </a:cubicBezTo>
                <a:cubicBezTo>
                  <a:pt x="6485275" y="374588"/>
                  <a:pt x="6501127" y="367169"/>
                  <a:pt x="6515100" y="357188"/>
                </a:cubicBezTo>
                <a:cubicBezTo>
                  <a:pt x="6534477" y="343347"/>
                  <a:pt x="6552873" y="328166"/>
                  <a:pt x="6572250" y="314325"/>
                </a:cubicBezTo>
                <a:cubicBezTo>
                  <a:pt x="6586223" y="304344"/>
                  <a:pt x="6601921" y="296743"/>
                  <a:pt x="6615112" y="285750"/>
                </a:cubicBezTo>
                <a:cubicBezTo>
                  <a:pt x="6710115" y="206581"/>
                  <a:pt x="6594553" y="269511"/>
                  <a:pt x="6757987" y="171450"/>
                </a:cubicBezTo>
                <a:cubicBezTo>
                  <a:pt x="6770901" y="163701"/>
                  <a:pt x="6787380" y="163898"/>
                  <a:pt x="6800850" y="157163"/>
                </a:cubicBezTo>
                <a:cubicBezTo>
                  <a:pt x="6825688" y="144744"/>
                  <a:pt x="6848738" y="129018"/>
                  <a:pt x="6872287" y="114300"/>
                </a:cubicBezTo>
                <a:cubicBezTo>
                  <a:pt x="6886848" y="105199"/>
                  <a:pt x="6899791" y="93404"/>
                  <a:pt x="6915150" y="85725"/>
                </a:cubicBezTo>
                <a:cubicBezTo>
                  <a:pt x="6938089" y="74255"/>
                  <a:pt x="6963151" y="67566"/>
                  <a:pt x="6986587" y="57150"/>
                </a:cubicBezTo>
                <a:cubicBezTo>
                  <a:pt x="7006050" y="48500"/>
                  <a:pt x="7023795" y="36053"/>
                  <a:pt x="7043737" y="28575"/>
                </a:cubicBezTo>
                <a:cubicBezTo>
                  <a:pt x="7085189" y="13031"/>
                  <a:pt x="7164400" y="5214"/>
                  <a:pt x="7200900" y="0"/>
                </a:cubicBezTo>
                <a:cubicBezTo>
                  <a:pt x="7305675" y="9525"/>
                  <a:pt x="7412448" y="6092"/>
                  <a:pt x="7515225" y="28575"/>
                </a:cubicBezTo>
                <a:cubicBezTo>
                  <a:pt x="7567241" y="39954"/>
                  <a:pt x="7605578" y="91260"/>
                  <a:pt x="7658100" y="100013"/>
                </a:cubicBezTo>
                <a:cubicBezTo>
                  <a:pt x="7767779" y="118292"/>
                  <a:pt x="7715418" y="108618"/>
                  <a:pt x="7815262" y="128588"/>
                </a:cubicBezTo>
                <a:cubicBezTo>
                  <a:pt x="7834312" y="138113"/>
                  <a:pt x="7852949" y="148513"/>
                  <a:pt x="7872412" y="157163"/>
                </a:cubicBezTo>
                <a:cubicBezTo>
                  <a:pt x="7899592" y="169243"/>
                  <a:pt x="7953719" y="190598"/>
                  <a:pt x="7986712" y="200025"/>
                </a:cubicBezTo>
                <a:cubicBezTo>
                  <a:pt x="8005593" y="205420"/>
                  <a:pt x="8024812" y="209550"/>
                  <a:pt x="8043862" y="214313"/>
                </a:cubicBezTo>
                <a:cubicBezTo>
                  <a:pt x="8058150" y="223838"/>
                  <a:pt x="8071033" y="235914"/>
                  <a:pt x="8086725" y="242888"/>
                </a:cubicBezTo>
                <a:cubicBezTo>
                  <a:pt x="8114250" y="255121"/>
                  <a:pt x="8147388" y="254755"/>
                  <a:pt x="8172450" y="271463"/>
                </a:cubicBezTo>
                <a:cubicBezTo>
                  <a:pt x="8186737" y="280988"/>
                  <a:pt x="8199529" y="293274"/>
                  <a:pt x="8215312" y="300038"/>
                </a:cubicBezTo>
                <a:cubicBezTo>
                  <a:pt x="8328598" y="348589"/>
                  <a:pt x="8213408" y="270404"/>
                  <a:pt x="8343900" y="342900"/>
                </a:cubicBezTo>
                <a:cubicBezTo>
                  <a:pt x="8364716" y="354464"/>
                  <a:pt x="8381673" y="371922"/>
                  <a:pt x="8401050" y="385763"/>
                </a:cubicBezTo>
                <a:cubicBezTo>
                  <a:pt x="8547334" y="490253"/>
                  <a:pt x="8314230" y="317078"/>
                  <a:pt x="8501062" y="457200"/>
                </a:cubicBezTo>
                <a:cubicBezTo>
                  <a:pt x="8534572" y="557727"/>
                  <a:pt x="8490956" y="433619"/>
                  <a:pt x="8543925" y="557213"/>
                </a:cubicBezTo>
                <a:cubicBezTo>
                  <a:pt x="8549857" y="571055"/>
                  <a:pt x="8551477" y="586605"/>
                  <a:pt x="8558212" y="600075"/>
                </a:cubicBezTo>
                <a:cubicBezTo>
                  <a:pt x="8613609" y="710869"/>
                  <a:pt x="8565160" y="578059"/>
                  <a:pt x="8601075" y="685800"/>
                </a:cubicBezTo>
                <a:cubicBezTo>
                  <a:pt x="8598310" y="727266"/>
                  <a:pt x="8603737" y="917552"/>
                  <a:pt x="8558212" y="985838"/>
                </a:cubicBezTo>
                <a:lnTo>
                  <a:pt x="8529637" y="1028700"/>
                </a:lnTo>
                <a:cubicBezTo>
                  <a:pt x="8524875" y="1042988"/>
                  <a:pt x="8522085" y="1058092"/>
                  <a:pt x="8515350" y="1071563"/>
                </a:cubicBezTo>
                <a:cubicBezTo>
                  <a:pt x="8484133" y="1133997"/>
                  <a:pt x="8486775" y="1092924"/>
                  <a:pt x="8486775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0BB980-3085-4C8F-B311-FDED846D0D1C}"/>
              </a:ext>
            </a:extLst>
          </p:cNvPr>
          <p:cNvSpPr/>
          <p:nvPr/>
        </p:nvSpPr>
        <p:spPr>
          <a:xfrm>
            <a:off x="2413379" y="6117430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705D12-8856-496E-89A6-8D7C66E274FE}"/>
              </a:ext>
            </a:extLst>
          </p:cNvPr>
          <p:cNvSpPr/>
          <p:nvPr/>
        </p:nvSpPr>
        <p:spPr>
          <a:xfrm>
            <a:off x="9353549" y="2069174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6FF859F-583D-42D3-AC4B-4755F3EE1B4C}"/>
              </a:ext>
            </a:extLst>
          </p:cNvPr>
          <p:cNvCxnSpPr>
            <a:cxnSpLocks/>
          </p:cNvCxnSpPr>
          <p:nvPr/>
        </p:nvCxnSpPr>
        <p:spPr>
          <a:xfrm flipH="1" flipV="1">
            <a:off x="7083426" y="3821906"/>
            <a:ext cx="2132871" cy="6275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68E766-03A4-4687-9947-68F2DC5DAA99}"/>
              </a:ext>
            </a:extLst>
          </p:cNvPr>
          <p:cNvSpPr txBox="1"/>
          <p:nvPr/>
        </p:nvSpPr>
        <p:spPr>
          <a:xfrm>
            <a:off x="9079991" y="3836383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F969E-73D8-4ACA-A446-275C13E2D782}"/>
              </a:ext>
            </a:extLst>
          </p:cNvPr>
          <p:cNvSpPr txBox="1"/>
          <p:nvPr/>
        </p:nvSpPr>
        <p:spPr>
          <a:xfrm>
            <a:off x="7083426" y="4722997"/>
            <a:ext cx="3816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B58289-EE07-4671-A17A-582A610D89BB}"/>
              </a:ext>
            </a:extLst>
          </p:cNvPr>
          <p:cNvSpPr txBox="1"/>
          <p:nvPr/>
        </p:nvSpPr>
        <p:spPr>
          <a:xfrm>
            <a:off x="5639994" y="5766227"/>
            <a:ext cx="126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4B760F-1C02-4AD1-907A-00F88B87C072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 rot="21436089">
            <a:off x="1808376" y="1050033"/>
            <a:ext cx="1723177" cy="1197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C21754E-099E-4890-B3FE-5C34CA43A0B0}"/>
                  </a:ext>
                </a:extLst>
              </p:cNvPr>
              <p:cNvSpPr/>
              <p:nvPr/>
            </p:nvSpPr>
            <p:spPr>
              <a:xfrm>
                <a:off x="3567062" y="1296354"/>
                <a:ext cx="5918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C21754E-099E-4890-B3FE-5C34CA43A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062" y="1296354"/>
                <a:ext cx="59182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31C62CD-4F35-443A-AF04-1A06FE7ECCB9}"/>
              </a:ext>
            </a:extLst>
          </p:cNvPr>
          <p:cNvCxnSpPr>
            <a:cxnSpLocks/>
          </p:cNvCxnSpPr>
          <p:nvPr/>
        </p:nvCxnSpPr>
        <p:spPr>
          <a:xfrm>
            <a:off x="3474967" y="1882595"/>
            <a:ext cx="858248" cy="126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80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6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06C8E90-5DF2-4B13-A3EA-4611244637FD}"/>
              </a:ext>
            </a:extLst>
          </p:cNvPr>
          <p:cNvCxnSpPr>
            <a:cxnSpLocks/>
          </p:cNvCxnSpPr>
          <p:nvPr/>
        </p:nvCxnSpPr>
        <p:spPr>
          <a:xfrm flipH="1">
            <a:off x="450553" y="2748796"/>
            <a:ext cx="90408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6F324BB-40F3-415A-8918-B2E06476EF76}"/>
              </a:ext>
            </a:extLst>
          </p:cNvPr>
          <p:cNvCxnSpPr>
            <a:cxnSpLocks/>
          </p:cNvCxnSpPr>
          <p:nvPr/>
        </p:nvCxnSpPr>
        <p:spPr>
          <a:xfrm flipH="1">
            <a:off x="710007" y="5481636"/>
            <a:ext cx="8809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7E57C8-345D-441C-A6FE-57BD5FC384B1}"/>
              </a:ext>
            </a:extLst>
          </p:cNvPr>
          <p:cNvCxnSpPr/>
          <p:nvPr/>
        </p:nvCxnSpPr>
        <p:spPr>
          <a:xfrm>
            <a:off x="3497262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55F86F-5E0A-4284-A6B6-36A0D61D9870}"/>
              </a:ext>
            </a:extLst>
          </p:cNvPr>
          <p:cNvCxnSpPr/>
          <p:nvPr/>
        </p:nvCxnSpPr>
        <p:spPr>
          <a:xfrm>
            <a:off x="736995" y="5148262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13CC98A-2D1D-4EA9-9B29-D332BE136879}"/>
              </a:ext>
            </a:extLst>
          </p:cNvPr>
          <p:cNvCxnSpPr/>
          <p:nvPr/>
        </p:nvCxnSpPr>
        <p:spPr>
          <a:xfrm>
            <a:off x="450553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EEED79-6ABD-47E9-B377-37F0344380F8}"/>
              </a:ext>
            </a:extLst>
          </p:cNvPr>
          <p:cNvCxnSpPr/>
          <p:nvPr/>
        </p:nvCxnSpPr>
        <p:spPr>
          <a:xfrm>
            <a:off x="9519045" y="2400291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CDE6A51-824E-4CE1-A1BF-138D53D47A66}"/>
              </a:ext>
            </a:extLst>
          </p:cNvPr>
          <p:cNvCxnSpPr/>
          <p:nvPr/>
        </p:nvCxnSpPr>
        <p:spPr>
          <a:xfrm>
            <a:off x="6444456" y="2400292"/>
            <a:ext cx="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25ABAE6-3AE1-41D1-8127-2F8AEF52D52E}"/>
              </a:ext>
            </a:extLst>
          </p:cNvPr>
          <p:cNvCxnSpPr>
            <a:cxnSpLocks/>
          </p:cNvCxnSpPr>
          <p:nvPr/>
        </p:nvCxnSpPr>
        <p:spPr>
          <a:xfrm>
            <a:off x="3328987" y="2428867"/>
            <a:ext cx="0" cy="476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CA7505B-DA31-488F-BF35-48A35CE1B2F9}"/>
              </a:ext>
            </a:extLst>
          </p:cNvPr>
          <p:cNvCxnSpPr/>
          <p:nvPr/>
        </p:nvCxnSpPr>
        <p:spPr>
          <a:xfrm>
            <a:off x="9519045" y="5181599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9D3147C-8912-4BE6-901F-6386262BEBA1}"/>
              </a:ext>
            </a:extLst>
          </p:cNvPr>
          <p:cNvCxnSpPr/>
          <p:nvPr/>
        </p:nvCxnSpPr>
        <p:spPr>
          <a:xfrm>
            <a:off x="6584462" y="5205051"/>
            <a:ext cx="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5E768846-C4DE-401A-8A20-1D95BA938DF7}"/>
              </a:ext>
            </a:extLst>
          </p:cNvPr>
          <p:cNvSpPr/>
          <p:nvPr/>
        </p:nvSpPr>
        <p:spPr>
          <a:xfrm rot="16200000">
            <a:off x="1617821" y="1863525"/>
            <a:ext cx="438131" cy="2708566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фигурная скобка 23">
            <a:extLst>
              <a:ext uri="{FF2B5EF4-FFF2-40B4-BE49-F238E27FC236}">
                <a16:creationId xmlns:a16="http://schemas.microsoft.com/office/drawing/2014/main" id="{58CC3B83-3D6E-4B78-9786-B92BB46A62F4}"/>
              </a:ext>
            </a:extLst>
          </p:cNvPr>
          <p:cNvSpPr/>
          <p:nvPr/>
        </p:nvSpPr>
        <p:spPr>
          <a:xfrm rot="16200000">
            <a:off x="4722228" y="1883222"/>
            <a:ext cx="476236" cy="276870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D20E33C6-AE3C-4EC3-9A82-FB8B996B4C99}"/>
              </a:ext>
            </a:extLst>
          </p:cNvPr>
          <p:cNvSpPr/>
          <p:nvPr/>
        </p:nvSpPr>
        <p:spPr>
          <a:xfrm rot="16200000">
            <a:off x="7740971" y="1836889"/>
            <a:ext cx="500032" cy="2813050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>
            <a:extLst>
              <a:ext uri="{FF2B5EF4-FFF2-40B4-BE49-F238E27FC236}">
                <a16:creationId xmlns:a16="http://schemas.microsoft.com/office/drawing/2014/main" id="{58AA63FD-69A5-479F-A4BB-4762E6B7F68C}"/>
              </a:ext>
            </a:extLst>
          </p:cNvPr>
          <p:cNvSpPr/>
          <p:nvPr/>
        </p:nvSpPr>
        <p:spPr>
          <a:xfrm rot="16200000">
            <a:off x="1830791" y="4712518"/>
            <a:ext cx="497663" cy="2549529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>
            <a:extLst>
              <a:ext uri="{FF2B5EF4-FFF2-40B4-BE49-F238E27FC236}">
                <a16:creationId xmlns:a16="http://schemas.microsoft.com/office/drawing/2014/main" id="{1FF785EB-C66E-4D50-BCBA-BA41E07531B0}"/>
              </a:ext>
            </a:extLst>
          </p:cNvPr>
          <p:cNvSpPr/>
          <p:nvPr/>
        </p:nvSpPr>
        <p:spPr>
          <a:xfrm rot="16200000">
            <a:off x="7818140" y="4655377"/>
            <a:ext cx="53340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ADBF3034-16BF-4BBF-89D0-FAA30FD08929}"/>
              </a:ext>
            </a:extLst>
          </p:cNvPr>
          <p:cNvSpPr/>
          <p:nvPr/>
        </p:nvSpPr>
        <p:spPr>
          <a:xfrm rot="16200000">
            <a:off x="4798539" y="4629844"/>
            <a:ext cx="521450" cy="2770385"/>
          </a:xfrm>
          <a:prstGeom prst="lef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/>
              <p:nvPr/>
            </p:nvSpPr>
            <p:spPr>
              <a:xfrm>
                <a:off x="324545" y="126730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=50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D39EB1-7562-49C6-9B55-E2E7E8BEA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5" y="1267306"/>
                <a:ext cx="2370531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/>
              <p:nvPr/>
            </p:nvSpPr>
            <p:spPr>
              <a:xfrm>
                <a:off x="3696695" y="192045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=50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111C1D-381D-4467-9521-0E38FC3EF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95" y="1920456"/>
                <a:ext cx="237053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/>
              <p:nvPr/>
            </p:nvSpPr>
            <p:spPr>
              <a:xfrm>
                <a:off x="6835562" y="1917499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=50 m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F6F841-3EF4-4DE0-9B7A-133B6777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62" y="1917499"/>
                <a:ext cx="237053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/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4408D7-DBBF-41AA-91DB-005C309D1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6" y="3172728"/>
                <a:ext cx="2370531" cy="707886"/>
              </a:xfrm>
              <a:prstGeom prst="rect">
                <a:avLst/>
              </a:prstGeom>
              <a:blipFill>
                <a:blip r:embed="rId5"/>
                <a:stretch>
                  <a:fillRect t="-15385" r="-4884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/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A4C7EB1-A8C9-472E-9246-E388D7452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80" y="3235130"/>
                <a:ext cx="2370531" cy="707886"/>
              </a:xfrm>
              <a:prstGeom prst="rect">
                <a:avLst/>
              </a:prstGeom>
              <a:blipFill>
                <a:blip r:embed="rId6"/>
                <a:stretch>
                  <a:fillRect t="-15517" r="-565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/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59826E-2CDE-41C0-AECC-52F0CCA8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21" y="3316764"/>
                <a:ext cx="2370531" cy="707886"/>
              </a:xfrm>
              <a:prstGeom prst="rect">
                <a:avLst/>
              </a:prstGeom>
              <a:blipFill>
                <a:blip r:embed="rId7"/>
                <a:stretch>
                  <a:fillRect t="-15517" r="-565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/>
              <p:nvPr/>
            </p:nvSpPr>
            <p:spPr>
              <a:xfrm>
                <a:off x="516636" y="4131528"/>
                <a:ext cx="2370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=50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855A3AA-4A23-4DA0-9DD3-96AD8562F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" y="4131528"/>
                <a:ext cx="2370531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/>
              <p:nvPr/>
            </p:nvSpPr>
            <p:spPr>
              <a:xfrm>
                <a:off x="3746011" y="4717916"/>
                <a:ext cx="2953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=100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054222-4CFD-486C-A937-8366AEA2A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011" y="4717916"/>
                <a:ext cx="2953636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/>
              <p:nvPr/>
            </p:nvSpPr>
            <p:spPr>
              <a:xfrm>
                <a:off x="6843500" y="4724742"/>
                <a:ext cx="2953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=150 m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2534923-C32A-4F36-8ECA-CC9C538D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500" y="4724742"/>
                <a:ext cx="2953632" cy="646331"/>
              </a:xfrm>
              <a:prstGeom prst="rect">
                <a:avLst/>
              </a:prstGeom>
              <a:blipFill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/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020D27-445D-4ACE-B66D-F4AF2EC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91" y="5953327"/>
                <a:ext cx="2370531" cy="707886"/>
              </a:xfrm>
              <a:prstGeom prst="rect">
                <a:avLst/>
              </a:prstGeom>
              <a:blipFill>
                <a:blip r:embed="rId11"/>
                <a:stretch>
                  <a:fillRect t="-15517" r="-5141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/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2C4A77-D22A-46E7-9F0E-8715FEC24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416" y="6022378"/>
                <a:ext cx="2370531" cy="707886"/>
              </a:xfrm>
              <a:prstGeom prst="rect">
                <a:avLst/>
              </a:prstGeom>
              <a:blipFill>
                <a:blip r:embed="rId12"/>
                <a:stretch>
                  <a:fillRect t="-15517" r="-5656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/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soat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D7EFB3-A686-4FC9-9738-38991FBF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241" y="6012856"/>
                <a:ext cx="2370531" cy="707886"/>
              </a:xfrm>
              <a:prstGeom prst="rect">
                <a:avLst/>
              </a:prstGeom>
              <a:blipFill>
                <a:blip r:embed="rId13"/>
                <a:stretch>
                  <a:fillRect t="-15517" r="-5398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16CC4ED-A6CE-4054-99EB-93F7118ABC6E}"/>
              </a:ext>
            </a:extLst>
          </p:cNvPr>
          <p:cNvSpPr txBox="1"/>
          <p:nvPr/>
        </p:nvSpPr>
        <p:spPr>
          <a:xfrm>
            <a:off x="9886753" y="1041854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06B0C1-F75A-444E-B659-A12DC06DC845}"/>
              </a:ext>
            </a:extLst>
          </p:cNvPr>
          <p:cNvSpPr txBox="1"/>
          <p:nvPr/>
        </p:nvSpPr>
        <p:spPr>
          <a:xfrm>
            <a:off x="9929022" y="4135756"/>
            <a:ext cx="2370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D739951-A19C-4124-A340-EC816B908D87}"/>
              </a:ext>
            </a:extLst>
          </p:cNvPr>
          <p:cNvCxnSpPr>
            <a:cxnSpLocks/>
          </p:cNvCxnSpPr>
          <p:nvPr/>
        </p:nvCxnSpPr>
        <p:spPr>
          <a:xfrm flipV="1">
            <a:off x="1996529" y="2400291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904ABC9-E20F-40EB-83D8-D63F41F37979}"/>
              </a:ext>
            </a:extLst>
          </p:cNvPr>
          <p:cNvCxnSpPr>
            <a:cxnSpLocks/>
          </p:cNvCxnSpPr>
          <p:nvPr/>
        </p:nvCxnSpPr>
        <p:spPr>
          <a:xfrm flipV="1">
            <a:off x="2304218" y="5181599"/>
            <a:ext cx="781716" cy="3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/>
              <p:nvPr/>
            </p:nvSpPr>
            <p:spPr>
              <a:xfrm>
                <a:off x="1947068" y="1798019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85FBC1-EADB-42EB-9EE6-FA574051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8" y="1798019"/>
                <a:ext cx="538459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/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4B6FF82-4D7A-48AC-8955-3CC818EE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57" y="4635458"/>
                <a:ext cx="538459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5CDA4BF-EECA-452E-ADB2-5BBA172BBF1D}"/>
              </a:ext>
            </a:extLst>
          </p:cNvPr>
          <p:cNvPicPr/>
          <p:nvPr/>
        </p:nvPicPr>
        <p:blipFill rotWithShape="1">
          <a:blip r:embed="rId17"/>
          <a:srcRect l="14912" t="25428" r="14378" b="27195"/>
          <a:stretch/>
        </p:blipFill>
        <p:spPr bwMode="auto">
          <a:xfrm>
            <a:off x="478233" y="2054569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3572B42-E378-4464-8549-81CFB8D90448}"/>
              </a:ext>
            </a:extLst>
          </p:cNvPr>
          <p:cNvPicPr/>
          <p:nvPr/>
        </p:nvPicPr>
        <p:blipFill rotWithShape="1">
          <a:blip r:embed="rId17"/>
          <a:srcRect l="14912" t="25428" r="14378" b="27195"/>
          <a:stretch/>
        </p:blipFill>
        <p:spPr bwMode="auto">
          <a:xfrm>
            <a:off x="811429" y="4805955"/>
            <a:ext cx="1542415" cy="61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98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F2195F-F31A-4CD6-8A17-0E2F9E4D1FC3}"/>
              </a:ext>
            </a:extLst>
          </p:cNvPr>
          <p:cNvSpPr txBox="1">
            <a:spLocks/>
          </p:cNvSpPr>
          <p:nvPr/>
        </p:nvSpPr>
        <p:spPr>
          <a:xfrm>
            <a:off x="530225" y="450055"/>
            <a:ext cx="10832020" cy="6282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811213" algn="just"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Qo‘zg‘almas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Richag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AutoNum type="alphaUcParenR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AutoNum type="alphaUcParenR"/>
            </a:pP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9357AC0-47BD-4B4F-BA83-B1EDBFF5C062}"/>
              </a:ext>
            </a:extLst>
          </p:cNvPr>
          <p:cNvSpPr/>
          <p:nvPr/>
        </p:nvSpPr>
        <p:spPr>
          <a:xfrm>
            <a:off x="73025" y="3490911"/>
            <a:ext cx="4710262" cy="99536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07A48F-AA4E-4C74-8CCD-4830D710197B}"/>
              </a:ext>
            </a:extLst>
          </p:cNvPr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9357AC0-47BD-4B4F-BA83-B1EDBFF5C062}"/>
              </a:ext>
            </a:extLst>
          </p:cNvPr>
          <p:cNvSpPr/>
          <p:nvPr/>
        </p:nvSpPr>
        <p:spPr>
          <a:xfrm>
            <a:off x="377825" y="3890962"/>
            <a:ext cx="3044825" cy="84296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07A48F-AA4E-4C74-8CCD-4830D710197B}"/>
              </a:ext>
            </a:extLst>
          </p:cNvPr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6D7570-5684-405B-BEBC-7950644A31C4}"/>
              </a:ext>
            </a:extLst>
          </p:cNvPr>
          <p:cNvSpPr txBox="1">
            <a:spLocks/>
          </p:cNvSpPr>
          <p:nvPr/>
        </p:nvSpPr>
        <p:spPr>
          <a:xfrm>
            <a:off x="682625" y="670897"/>
            <a:ext cx="10525792" cy="5220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00113" algn="just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Bir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70000"/>
              </a:lnSpc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9357AC0-47BD-4B4F-BA83-B1EDBFF5C062}"/>
              </a:ext>
            </a:extLst>
          </p:cNvPr>
          <p:cNvSpPr/>
          <p:nvPr/>
        </p:nvSpPr>
        <p:spPr>
          <a:xfrm>
            <a:off x="225425" y="4271962"/>
            <a:ext cx="5410200" cy="99536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07A48F-AA4E-4C74-8CCD-4830D710197B}"/>
              </a:ext>
            </a:extLst>
          </p:cNvPr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ED8BD9B-23C7-4D80-8D60-49543192D7DB}"/>
              </a:ext>
            </a:extLst>
          </p:cNvPr>
          <p:cNvSpPr txBox="1">
            <a:spLocks/>
          </p:cNvSpPr>
          <p:nvPr/>
        </p:nvSpPr>
        <p:spPr>
          <a:xfrm>
            <a:off x="530225" y="871536"/>
            <a:ext cx="11277599" cy="5534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900113" algn="just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Agar jism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742950" indent="-742950">
              <a:lnSpc>
                <a:spcPct val="170000"/>
              </a:lnSpc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Sekinlanuvchan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harakat</a:t>
            </a:r>
          </a:p>
        </p:txBody>
      </p:sp>
    </p:spTree>
    <p:extLst>
      <p:ext uri="{BB962C8B-B14F-4D97-AF65-F5344CB8AC3E}">
        <p14:creationId xmlns:p14="http://schemas.microsoft.com/office/powerpoint/2010/main" val="40941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9357AC0-47BD-4B4F-BA83-B1EDBFF5C062}"/>
              </a:ext>
            </a:extLst>
          </p:cNvPr>
          <p:cNvSpPr/>
          <p:nvPr/>
        </p:nvSpPr>
        <p:spPr>
          <a:xfrm>
            <a:off x="530225" y="5167311"/>
            <a:ext cx="5181600" cy="952502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07A48F-AA4E-4C74-8CCD-4830D710197B}"/>
              </a:ext>
            </a:extLst>
          </p:cNvPr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F5855DE-7297-4F7D-82D2-EA8AF2AC9304}"/>
              </a:ext>
            </a:extLst>
          </p:cNvPr>
          <p:cNvSpPr txBox="1">
            <a:spLocks/>
          </p:cNvSpPr>
          <p:nvPr/>
        </p:nvSpPr>
        <p:spPr>
          <a:xfrm>
            <a:off x="1063625" y="881061"/>
            <a:ext cx="10319401" cy="5445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10 500 Pa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202720 Pa</a:t>
            </a: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740 mm sim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70000"/>
              </a:lnSpc>
              <a:buFontTx/>
              <a:buAutoNum type="alphaUcParenR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101360 Pa</a:t>
            </a:r>
          </a:p>
        </p:txBody>
      </p:sp>
    </p:spTree>
    <p:extLst>
      <p:ext uri="{BB962C8B-B14F-4D97-AF65-F5344CB8AC3E}">
        <p14:creationId xmlns:p14="http://schemas.microsoft.com/office/powerpoint/2010/main" val="18911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715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1452562"/>
            <a:ext cx="1158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hajmni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2913" indent="-442913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50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bola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7-qavatiga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qavatning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2,5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79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93479" y="2887356"/>
            <a:ext cx="2970278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Kuch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53" y="3851081"/>
            <a:ext cx="5450685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Zichlik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4298" y="1959190"/>
            <a:ext cx="2970278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1" name="Oval 11"/>
          <p:cNvSpPr/>
          <p:nvPr/>
        </p:nvSpPr>
        <p:spPr>
          <a:xfrm>
            <a:off x="181566" y="1032543"/>
            <a:ext cx="1058556" cy="79511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rgbClr val="00B050"/>
            </a:solidFill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60484" y="1941327"/>
            <a:ext cx="982161" cy="842565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186163" y="2846593"/>
            <a:ext cx="1056482" cy="9079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Sherigini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top”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186495" y="3885336"/>
            <a:ext cx="1014447" cy="90796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198228" y="4870101"/>
            <a:ext cx="995251" cy="907969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226905" y="992395"/>
            <a:ext cx="476278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Mexanik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ish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1031706" y="4835454"/>
            <a:ext cx="5533479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Suyuqlik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bosimi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198228" y="5888448"/>
            <a:ext cx="995251" cy="907969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175A8-3E83-4FDC-B0E5-7A51B61797F7}"/>
              </a:ext>
            </a:extLst>
          </p:cNvPr>
          <p:cNvSpPr txBox="1"/>
          <p:nvPr/>
        </p:nvSpPr>
        <p:spPr>
          <a:xfrm>
            <a:off x="1182502" y="5846288"/>
            <a:ext cx="4998600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Arximed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kuchi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E047E1EC-2985-48B6-A173-DDBA91E47BD8}"/>
              </a:ext>
            </a:extLst>
          </p:cNvPr>
          <p:cNvCxnSpPr>
            <a:cxnSpLocks/>
          </p:cNvCxnSpPr>
          <p:nvPr/>
        </p:nvCxnSpPr>
        <p:spPr>
          <a:xfrm>
            <a:off x="7464425" y="992395"/>
            <a:ext cx="0" cy="5941523"/>
          </a:xfrm>
          <a:prstGeom prst="line">
            <a:avLst/>
          </a:pr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/>
              <p:nvPr/>
            </p:nvSpPr>
            <p:spPr>
              <a:xfrm>
                <a:off x="7941076" y="5758361"/>
                <a:ext cx="1730794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5C487743-FA91-48FB-A34B-4656E4F68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76" y="5758361"/>
                <a:ext cx="1730794" cy="1261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/>
              <p:nvPr/>
            </p:nvSpPr>
            <p:spPr>
              <a:xfrm>
                <a:off x="7780778" y="1836263"/>
                <a:ext cx="2020938" cy="1261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𝓟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704BF98-6E17-4A44-A842-0BEFD0FC9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78" y="1836263"/>
                <a:ext cx="2020938" cy="1261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E1102F-4FBD-4C57-BE40-CCB587497A4E}"/>
              </a:ext>
            </a:extLst>
          </p:cNvPr>
          <p:cNvSpPr/>
          <p:nvPr/>
        </p:nvSpPr>
        <p:spPr>
          <a:xfrm>
            <a:off x="7914283" y="3053066"/>
            <a:ext cx="1936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=F S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/>
              <p:nvPr/>
            </p:nvSpPr>
            <p:spPr>
              <a:xfrm>
                <a:off x="7780778" y="4319350"/>
                <a:ext cx="1941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:r>
                  <a:rPr lang="en-US" sz="40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𝐠𝐡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9E50CC81-A1FA-4453-8EFD-EE030578A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778" y="4319350"/>
                <a:ext cx="1941557" cy="707886"/>
              </a:xfrm>
              <a:prstGeom prst="rect">
                <a:avLst/>
              </a:prstGeom>
              <a:blipFill>
                <a:blip r:embed="rId4"/>
                <a:stretch>
                  <a:fillRect l="-10658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/>
              <p:nvPr/>
            </p:nvSpPr>
            <p:spPr>
              <a:xfrm>
                <a:off x="7685310" y="5000050"/>
                <a:ext cx="23945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44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1ED75987-9D7D-4545-8AE1-E00CB0FE0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310" y="5000050"/>
                <a:ext cx="2394566" cy="76944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4E9511-7B3B-4247-ACE2-A07D3E930C4F}"/>
              </a:ext>
            </a:extLst>
          </p:cNvPr>
          <p:cNvSpPr/>
          <p:nvPr/>
        </p:nvSpPr>
        <p:spPr>
          <a:xfrm>
            <a:off x="7985946" y="1044055"/>
            <a:ext cx="1863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 =mg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BF7FEB-CF1A-48AA-AE5F-986F2801A0A4}"/>
              </a:ext>
            </a:extLst>
          </p:cNvPr>
          <p:cNvCxnSpPr>
            <a:cxnSpLocks/>
          </p:cNvCxnSpPr>
          <p:nvPr/>
        </p:nvCxnSpPr>
        <p:spPr>
          <a:xfrm>
            <a:off x="5125871" y="1587166"/>
            <a:ext cx="2780133" cy="18206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135D2CC-EBEC-4DEC-A609-25B29D136E0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432172" y="2495883"/>
            <a:ext cx="4508904" cy="38932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DACBC4-7186-425C-8801-42C325D3A92D}"/>
              </a:ext>
            </a:extLst>
          </p:cNvPr>
          <p:cNvCxnSpPr>
            <a:cxnSpLocks/>
          </p:cNvCxnSpPr>
          <p:nvPr/>
        </p:nvCxnSpPr>
        <p:spPr>
          <a:xfrm flipV="1">
            <a:off x="3158958" y="1581288"/>
            <a:ext cx="4895884" cy="18374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2C71DB1-EA64-40BD-B94E-6FC2710C4837}"/>
              </a:ext>
            </a:extLst>
          </p:cNvPr>
          <p:cNvCxnSpPr>
            <a:cxnSpLocks/>
          </p:cNvCxnSpPr>
          <p:nvPr/>
        </p:nvCxnSpPr>
        <p:spPr>
          <a:xfrm flipV="1">
            <a:off x="3657016" y="2626112"/>
            <a:ext cx="4301766" cy="17322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742736-6A99-411A-8436-AAB824A68262}"/>
              </a:ext>
            </a:extLst>
          </p:cNvPr>
          <p:cNvCxnSpPr>
            <a:cxnSpLocks/>
          </p:cNvCxnSpPr>
          <p:nvPr/>
        </p:nvCxnSpPr>
        <p:spPr>
          <a:xfrm flipV="1">
            <a:off x="5841468" y="5535909"/>
            <a:ext cx="1985842" cy="8688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086E820-A638-46C1-86AE-02497D63855D}"/>
              </a:ext>
            </a:extLst>
          </p:cNvPr>
          <p:cNvCxnSpPr>
            <a:cxnSpLocks/>
          </p:cNvCxnSpPr>
          <p:nvPr/>
        </p:nvCxnSpPr>
        <p:spPr>
          <a:xfrm flipV="1">
            <a:off x="6321425" y="4775443"/>
            <a:ext cx="1619651" cy="6692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11318" y="4187147"/>
            <a:ext cx="5355367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Broun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harakati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0425" y="2646198"/>
            <a:ext cx="5518228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Molekula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>
            <a:cxnSpLocks/>
          </p:cNvCxnSpPr>
          <p:nvPr/>
        </p:nvCxnSpPr>
        <p:spPr>
          <a:xfrm>
            <a:off x="7845425" y="995362"/>
            <a:ext cx="0" cy="6024563"/>
          </a:xfrm>
          <a:prstGeom prst="line">
            <a:avLst/>
          </a:pr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471921" y="1025765"/>
            <a:ext cx="1399725" cy="11572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471921" y="2446830"/>
            <a:ext cx="1399738" cy="11572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471924" y="3867895"/>
            <a:ext cx="1312226" cy="125495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ASOSIY TUSHUNCHALAR: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456259" y="5419245"/>
            <a:ext cx="1327891" cy="125495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2081931" y="1294444"/>
            <a:ext cx="5214142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Modda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tuzilishi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283D7-8214-42D8-A1BF-E695CB033061}"/>
              </a:ext>
            </a:extLst>
          </p:cNvPr>
          <p:cNvSpPr txBox="1"/>
          <p:nvPr/>
        </p:nvSpPr>
        <p:spPr>
          <a:xfrm>
            <a:off x="1975393" y="5746013"/>
            <a:ext cx="6251032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Diffuziya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hodisasi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379204-528A-4D99-8764-B4E452722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2393" y="3061170"/>
            <a:ext cx="1927831" cy="168423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7644D6-D3B8-469C-A70B-321EEBC8BF6D}"/>
              </a:ext>
            </a:extLst>
          </p:cNvPr>
          <p:cNvPicPr/>
          <p:nvPr/>
        </p:nvPicPr>
        <p:blipFill rotWithShape="1">
          <a:blip r:embed="rId3"/>
          <a:srcRect l="10324" r="7085"/>
          <a:stretch/>
        </p:blipFill>
        <p:spPr bwMode="auto">
          <a:xfrm>
            <a:off x="8324166" y="1039985"/>
            <a:ext cx="2325610" cy="1911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BE3C72-E396-4A53-925E-7A52A5571C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27393" y="47888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72031" y="2698061"/>
            <a:ext cx="8230789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Tezlik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bosib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o‘tilgan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4331" y="4321863"/>
            <a:ext cx="5450685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Zichlik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4747" y="1801969"/>
            <a:ext cx="7999473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Tekis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notekis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harakat</a:t>
            </a:r>
          </a:p>
        </p:txBody>
      </p:sp>
      <p:cxnSp>
        <p:nvCxnSpPr>
          <p:cNvPr id="20" name="Straight Connector 9"/>
          <p:cNvCxnSpPr>
            <a:cxnSpLocks/>
          </p:cNvCxnSpPr>
          <p:nvPr/>
        </p:nvCxnSpPr>
        <p:spPr>
          <a:xfrm>
            <a:off x="301625" y="995362"/>
            <a:ext cx="0" cy="5941523"/>
          </a:xfrm>
          <a:prstGeom prst="line">
            <a:avLst/>
          </a:pr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04284" y="1033123"/>
            <a:ext cx="1058556" cy="7951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14428" y="1795651"/>
            <a:ext cx="982161" cy="84256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05321" y="2634015"/>
            <a:ext cx="1056482" cy="9079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ASOSIY TUSHUNCHALAR: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Oval 15"/>
          <p:cNvSpPr/>
          <p:nvPr/>
        </p:nvSpPr>
        <p:spPr>
          <a:xfrm>
            <a:off x="498286" y="3514341"/>
            <a:ext cx="1014447" cy="9079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9B2AF2BC-108E-4BA0-B61F-D11E09FCF1AE}"/>
              </a:ext>
            </a:extLst>
          </p:cNvPr>
          <p:cNvSpPr/>
          <p:nvPr/>
        </p:nvSpPr>
        <p:spPr>
          <a:xfrm>
            <a:off x="488532" y="4321862"/>
            <a:ext cx="995251" cy="907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711038" y="995362"/>
            <a:ext cx="5214142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Mexanik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harakat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CFD9ED-AD44-41DF-96BE-AAE8C19D0082}"/>
              </a:ext>
            </a:extLst>
          </p:cNvPr>
          <p:cNvSpPr txBox="1"/>
          <p:nvPr/>
        </p:nvSpPr>
        <p:spPr>
          <a:xfrm>
            <a:off x="1704049" y="5229831"/>
            <a:ext cx="2614060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Bosim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922B5815-0744-45D6-B0C1-0C33A8CE5346}"/>
              </a:ext>
            </a:extLst>
          </p:cNvPr>
          <p:cNvSpPr/>
          <p:nvPr/>
        </p:nvSpPr>
        <p:spPr>
          <a:xfrm>
            <a:off x="498286" y="5199703"/>
            <a:ext cx="995251" cy="907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latin typeface="Agency FB" panose="020B0503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283D7-8214-42D8-A1BF-E695CB033061}"/>
              </a:ext>
            </a:extLst>
          </p:cNvPr>
          <p:cNvSpPr txBox="1"/>
          <p:nvPr/>
        </p:nvSpPr>
        <p:spPr>
          <a:xfrm>
            <a:off x="1674330" y="3509962"/>
            <a:ext cx="25077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Massa</a:t>
            </a:r>
            <a:r>
              <a:rPr lang="en-US" sz="4514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448006-1D6B-41D4-A180-FB29C780931E}"/>
              </a:ext>
            </a:extLst>
          </p:cNvPr>
          <p:cNvSpPr/>
          <p:nvPr/>
        </p:nvSpPr>
        <p:spPr>
          <a:xfrm>
            <a:off x="454025" y="6080029"/>
            <a:ext cx="995251" cy="907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latin typeface="Agency FB" panose="020B0503020202020204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175A8-3E83-4FDC-B0E5-7A51B61797F7}"/>
              </a:ext>
            </a:extLst>
          </p:cNvPr>
          <p:cNvSpPr txBox="1"/>
          <p:nvPr/>
        </p:nvSpPr>
        <p:spPr>
          <a:xfrm>
            <a:off x="1661943" y="6048181"/>
            <a:ext cx="4717165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Arximed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kuchi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E047E1EC-2985-48B6-A173-DDBA91E47BD8}"/>
              </a:ext>
            </a:extLst>
          </p:cNvPr>
          <p:cNvCxnSpPr>
            <a:cxnSpLocks/>
          </p:cNvCxnSpPr>
          <p:nvPr/>
        </p:nvCxnSpPr>
        <p:spPr>
          <a:xfrm>
            <a:off x="1729791" y="1040695"/>
            <a:ext cx="0" cy="5941523"/>
          </a:xfrm>
          <a:prstGeom prst="line">
            <a:avLst/>
          </a:prstGeom>
          <a:noFill/>
          <a:ln w="76200" cap="flat" cmpd="sng" algn="ctr">
            <a:solidFill>
              <a:srgbClr val="FF0000">
                <a:alpha val="5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81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5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6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3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7" grpId="0"/>
          <p:bldP spid="16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1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  <p:bldP spid="21" grpId="0" animBg="1"/>
          <p:bldP spid="22" grpId="0" animBg="1"/>
          <p:bldP spid="23" grpId="0" animBg="1"/>
          <p:bldP spid="24" grpId="0" animBg="1"/>
          <p:bldP spid="15" grpId="0" animBg="1"/>
          <p:bldP spid="25" grpId="0"/>
          <p:bldP spid="34" grpId="0"/>
          <p:bldP spid="35" grpId="0" animBg="1"/>
          <p:bldP spid="37" grpId="0"/>
          <p:bldP spid="16" grpId="0" animBg="1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1EDB2-4E33-41B3-9559-1608C0264437}"/>
              </a:ext>
            </a:extLst>
          </p:cNvPr>
          <p:cNvSpPr txBox="1"/>
          <p:nvPr/>
        </p:nvSpPr>
        <p:spPr>
          <a:xfrm>
            <a:off x="377826" y="1126867"/>
            <a:ext cx="838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Demokritga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192C8-E347-474A-83B9-EE33FAF65DB8}"/>
              </a:ext>
            </a:extLst>
          </p:cNvPr>
          <p:cNvSpPr txBox="1"/>
          <p:nvPr/>
        </p:nvSpPr>
        <p:spPr>
          <a:xfrm>
            <a:off x="309649" y="3064639"/>
            <a:ext cx="8450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bo‘linmas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2FC52-9E11-4C45-82B7-D59550CB7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8003" y="1262062"/>
            <a:ext cx="3208422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Molekula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1EDB2-4E33-41B3-9559-1608C0264437}"/>
              </a:ext>
            </a:extLst>
          </p:cNvPr>
          <p:cNvSpPr txBox="1"/>
          <p:nvPr/>
        </p:nvSpPr>
        <p:spPr>
          <a:xfrm>
            <a:off x="227012" y="1072187"/>
            <a:ext cx="1109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A6E9C-5EFD-4AE8-9872-FC60E8914F85}"/>
              </a:ext>
            </a:extLst>
          </p:cNvPr>
          <p:cNvSpPr txBox="1"/>
          <p:nvPr/>
        </p:nvSpPr>
        <p:spPr>
          <a:xfrm>
            <a:off x="377824" y="2494299"/>
            <a:ext cx="1079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8650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“moles”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55CBAC9-CE96-4FD9-83C6-D74B5EE9AF94}"/>
              </a:ext>
            </a:extLst>
          </p:cNvPr>
          <p:cNvSpPr/>
          <p:nvPr/>
        </p:nvSpPr>
        <p:spPr>
          <a:xfrm>
            <a:off x="4606925" y="3917332"/>
            <a:ext cx="2133600" cy="18024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FBBC871-B7EF-4514-A16E-72CED3317DE9}"/>
              </a:ext>
            </a:extLst>
          </p:cNvPr>
          <p:cNvSpPr/>
          <p:nvPr/>
        </p:nvSpPr>
        <p:spPr>
          <a:xfrm>
            <a:off x="3101975" y="5607376"/>
            <a:ext cx="1371600" cy="1219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9721390-DF6E-448A-8F66-251A6D341CCD}"/>
              </a:ext>
            </a:extLst>
          </p:cNvPr>
          <p:cNvSpPr/>
          <p:nvPr/>
        </p:nvSpPr>
        <p:spPr>
          <a:xfrm>
            <a:off x="7007225" y="5719762"/>
            <a:ext cx="1219200" cy="1066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B94CF91-FD08-485E-907D-15EF90B0EAA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550025" y="5338762"/>
            <a:ext cx="635748" cy="5372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CEC251E-2CC2-479A-BDAC-7ED7244BCAF5}"/>
              </a:ext>
            </a:extLst>
          </p:cNvPr>
          <p:cNvCxnSpPr>
            <a:cxnSpLocks/>
          </p:cNvCxnSpPr>
          <p:nvPr/>
        </p:nvCxnSpPr>
        <p:spPr>
          <a:xfrm flipV="1">
            <a:off x="4237877" y="5338762"/>
            <a:ext cx="559548" cy="4247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54746D-CC64-40E3-AC66-3F746F669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9462" y="3817738"/>
            <a:ext cx="2447925" cy="18669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748B5F-9EC3-4DC8-BAA5-03E7F9E11B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45425" y="4033642"/>
            <a:ext cx="3695700" cy="16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Broun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harakati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6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3DD3F-B4CD-4E9B-92C7-CA512AD2CA8D}"/>
              </a:ext>
            </a:extLst>
          </p:cNvPr>
          <p:cNvSpPr txBox="1"/>
          <p:nvPr/>
        </p:nvSpPr>
        <p:spPr>
          <a:xfrm>
            <a:off x="530225" y="1223962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Broun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5D1457-6062-4D20-9D1F-B89745544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9126" y="3125986"/>
            <a:ext cx="6718300" cy="34360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68401E-07F0-4ADC-8F1E-7F0D007C51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07375" y="2747962"/>
            <a:ext cx="3543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8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65109-5A3A-439C-8F42-7A533FE406C5}"/>
              </a:ext>
            </a:extLst>
          </p:cNvPr>
          <p:cNvPicPr/>
          <p:nvPr/>
        </p:nvPicPr>
        <p:blipFill rotWithShape="1">
          <a:blip r:embed="rId2"/>
          <a:srcRect l="4971" t="17316" r="5398" b="30736"/>
          <a:stretch/>
        </p:blipFill>
        <p:spPr bwMode="auto">
          <a:xfrm>
            <a:off x="835025" y="1129575"/>
            <a:ext cx="9982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FDBA8-AAD3-4BF8-B3B6-00A7CCA6EBF1}"/>
              </a:ext>
            </a:extLst>
          </p:cNvPr>
          <p:cNvSpPr txBox="1"/>
          <p:nvPr/>
        </p:nvSpPr>
        <p:spPr>
          <a:xfrm>
            <a:off x="606425" y="541192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70B2A-9795-4541-9727-B93ABC863949}"/>
              </a:ext>
            </a:extLst>
          </p:cNvPr>
          <p:cNvSpPr txBox="1"/>
          <p:nvPr/>
        </p:nvSpPr>
        <p:spPr>
          <a:xfrm>
            <a:off x="5102225" y="534162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804FA-4902-4970-9F52-3809B8070815}"/>
              </a:ext>
            </a:extLst>
          </p:cNvPr>
          <p:cNvSpPr txBox="1"/>
          <p:nvPr/>
        </p:nvSpPr>
        <p:spPr>
          <a:xfrm>
            <a:off x="8836025" y="530238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D8F014-6A56-49F8-9647-433FB853C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30925" y="3099165"/>
            <a:ext cx="5037930" cy="276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AA8DB-BFFD-4D4F-93A6-BD1CB8769291}"/>
              </a:ext>
            </a:extLst>
          </p:cNvPr>
          <p:cNvPicPr/>
          <p:nvPr/>
        </p:nvPicPr>
        <p:blipFill rotWithShape="1">
          <a:blip r:embed="rId3"/>
          <a:srcRect l="22512" t="17496"/>
          <a:stretch/>
        </p:blipFill>
        <p:spPr>
          <a:xfrm>
            <a:off x="3292474" y="3391554"/>
            <a:ext cx="2123281" cy="31051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F7CA63-FE21-4923-9BD4-B95C58182C53}"/>
              </a:ext>
            </a:extLst>
          </p:cNvPr>
          <p:cNvPicPr/>
          <p:nvPr/>
        </p:nvPicPr>
        <p:blipFill rotWithShape="1">
          <a:blip r:embed="rId4"/>
          <a:srcRect l="23404" t="7092" r="25872" b="6029"/>
          <a:stretch/>
        </p:blipFill>
        <p:spPr bwMode="auto">
          <a:xfrm>
            <a:off x="1597025" y="3914591"/>
            <a:ext cx="1695449" cy="1938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DIFFUZIYA HODISASI 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3DD3F-B4CD-4E9B-92C7-CA512AD2CA8D}"/>
              </a:ext>
            </a:extLst>
          </p:cNvPr>
          <p:cNvSpPr txBox="1"/>
          <p:nvPr/>
        </p:nvSpPr>
        <p:spPr>
          <a:xfrm>
            <a:off x="278606" y="1197677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aralashishiga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diffuziya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B48538-C2CC-41D1-8A04-624B89F836C7}"/>
              </a:ext>
            </a:extLst>
          </p:cNvPr>
          <p:cNvPicPr/>
          <p:nvPr/>
        </p:nvPicPr>
        <p:blipFill rotWithShape="1">
          <a:blip r:embed="rId5"/>
          <a:srcRect l="23785" t="9461" r="31811" b="8124"/>
          <a:stretch/>
        </p:blipFill>
        <p:spPr bwMode="auto">
          <a:xfrm>
            <a:off x="278606" y="4424362"/>
            <a:ext cx="1447800" cy="2195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2A9BA0-838B-418A-86F1-030D8A0DB2E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046788" y="5863136"/>
            <a:ext cx="3276600" cy="10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3845256" y="1916134"/>
            <a:ext cx="4154570" cy="288530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7652918" y="2446744"/>
            <a:ext cx="515441" cy="2045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61EF8A77-1045-4DF1-8010-40CAE667F6D4}"/>
              </a:ext>
            </a:extLst>
          </p:cNvPr>
          <p:cNvSpPr/>
          <p:nvPr/>
        </p:nvSpPr>
        <p:spPr>
          <a:xfrm>
            <a:off x="7967328" y="1184470"/>
            <a:ext cx="3933314" cy="1838505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=mg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/>
              <p:nvPr/>
            </p:nvSpPr>
            <p:spPr>
              <a:xfrm>
                <a:off x="81292" y="3884651"/>
                <a:ext cx="3599080" cy="1668423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</m:t>
                    </m:r>
                    <m:r>
                      <m:rPr>
                        <m:sty m:val="p"/>
                      </m:rP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9180DB5F-54A5-4E6F-B855-6A231DE32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2" y="3884651"/>
                <a:ext cx="3599080" cy="16684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/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P=</a:t>
                </a:r>
                <a:r>
                  <a:rPr lang="en-US" sz="4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𝐠𝐡</m:t>
                    </m:r>
                  </m:oMath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AEE3AD33-02A8-4555-AB2E-C610547E3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914" y="5277687"/>
                <a:ext cx="3527190" cy="1692082"/>
              </a:xfrm>
              <a:prstGeom prst="ellipse">
                <a:avLst/>
              </a:prstGeom>
              <a:blipFill>
                <a:blip r:embed="rId3"/>
                <a:stretch>
                  <a:fillRect t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/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87CEE0D7-A652-454D-AE5B-74C0D5CC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24" y="60122"/>
                <a:ext cx="3392488" cy="149722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/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𝓟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ru-RU" sz="44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13C516AF-E55D-408B-8B72-27F3CBB69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873" y="3498576"/>
                <a:ext cx="3933314" cy="206878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/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solidFill>
                <a:srgbClr val="93DF2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E14A9F4-993D-4A4B-A305-8252D68D4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" y="1202644"/>
                <a:ext cx="3843597" cy="18021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7777160" y="3796659"/>
            <a:ext cx="584474" cy="2595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698215" y="1535134"/>
            <a:ext cx="224326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3498967" y="3948057"/>
            <a:ext cx="635246" cy="361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3603650" y="2446745"/>
            <a:ext cx="417149" cy="225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 flipH="1">
            <a:off x="5873509" y="4801435"/>
            <a:ext cx="49032" cy="4762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7777160" y="2446744"/>
            <a:ext cx="483433" cy="11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60083" y="1197954"/>
            <a:ext cx="3843597" cy="18021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132018" y="3898939"/>
            <a:ext cx="3599080" cy="16684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3964683" y="49014"/>
            <a:ext cx="3392488" cy="14972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7958215" y="1177892"/>
            <a:ext cx="3933314" cy="1838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8076873" y="3491998"/>
            <a:ext cx="3933314" cy="2068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4133332" y="5258195"/>
            <a:ext cx="3527190" cy="16920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</TotalTime>
  <Words>458</Words>
  <Application>Microsoft Office PowerPoint</Application>
  <PresentationFormat>Произвольный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Agency FB</vt:lpstr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218</cp:revision>
  <dcterms:created xsi:type="dcterms:W3CDTF">2020-04-13T08:05:16Z</dcterms:created>
  <dcterms:modified xsi:type="dcterms:W3CDTF">2021-03-30T12:50:27Z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