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4"/>
  </p:notesMasterIdLst>
  <p:sldIdLst>
    <p:sldId id="270" r:id="rId4"/>
    <p:sldId id="1654" r:id="rId5"/>
    <p:sldId id="1676" r:id="rId6"/>
    <p:sldId id="1677" r:id="rId7"/>
    <p:sldId id="1678" r:id="rId8"/>
    <p:sldId id="679" r:id="rId9"/>
    <p:sldId id="1675" r:id="rId10"/>
    <p:sldId id="1673" r:id="rId11"/>
    <p:sldId id="1679" r:id="rId12"/>
    <p:sldId id="6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20-11-02T10:31:21.4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3149 5543 0,'0'0'16,"0"0"0,0 0-16,0 0 15,0 0 1,0 0-16,0 0 16,0 0-1,0 0 1,0 0-16,0 0 15,-48 19 1,14 9 0,-8 9-16,18 5 15,16 5 1,-18 4-16,10 0 16,8 0-1,8-51-15,-9 51 16,18 14-1,-1-4 1,-8-61-16,16 56 16,10-15-1,-26-41 1,0 0-16,32 28 16,-32-28-1,0 0-15,0 0 16,66 0-1,1-18 1,-1-19-16,-17-5 16,-24-10-1,1 11-15,-2 3 16,1-13 0,-9 14-1,1-9-15,-9-1 16,9-4-1,-1-5 1,-16 56-16,0-56 16,-16 0-1,-1 19-15,17 37 16,-25-37 0,-16 9-1,41 28-15,0 0 16,0 0-1,-58-5-15,0 15 16,0 13 0,8 28-1,27-18-15,23-33 16,-26 46 0,18 5-1,8-51-15,0 0 16,0 0-1</inkml:trace>
  <inkml:trace contextRef="#ctx0" brushRef="#br0" timeOffset="453.1537">3612 6022 0,'0'0'16,"0"0"0,0 0-1,0 0-15,0 0 16,0 66-1,-8 3-15,-17 6 16,0-5 0,25-70-1,0 0-15,50 41 16,-50-41 0,0 0-16</inkml:trace>
  <inkml:trace contextRef="#ctx0" brushRef="#br0" timeOffset="1406.2969">4299 5395 0,'0'0'15,"0"0"1,0 0-16,0 0 15,0 0 1,0 0 0,-17 51-16,-8 19 15,-16-5 1,0 0-16,16-5 16,8-9-1,17-51 1,-25 38-16,-7-6 15,32-32 1,0 0-16,0 0 16,0 0-1,0 0 1,0 0-16,0 0 16,0 0-1,41-28 1,0-4-16,9-15 15,-17 19 1,-33 28-16,0 0 16,50-23-1,-50 23 1,49-9-16,-49 9 16,0 0-1,59 14 1,-59-14-16,40 32 15,-40-32 1,25 47-16,-9-1 16,1 10-1,0 0 1,-17-56-16,0 0 16,0 70-1,-34 13-15,-7-13 16,16-33-1,25-37 1,-41 28-16,-17 0 16,58-28-1,-58 14 1,-8-5-16,8-13 16,9-6-1,49 10-15,-42-14 16,9-13-1,33 27 1,25-38-16,-25 38 16,0 0-1</inkml:trace>
  <inkml:trace contextRef="#ctx0" brushRef="#br0" timeOffset="1875.0462">4266 5404 0,'0'0'0,"0"0"16,0 0-1,0 0 1,0 0-16,0 0 15,0 0 1,66 0 0,-17-5-16,26 1 15,-1-1 1,-16 0-16,-58 5 16,58 0-1,8-9 1,-66 9-16,0 0 15,0 0 1</inkml:trace>
  <inkml:trace contextRef="#ctx0" brushRef="#br0" timeOffset="3062.566">5431 5646 0,'0'0'16,"0"0"-1,0 0 1,0 0-16,0 0 15,-8 70 1,-17 4-16,-8 14 16,0-4-1,8-14 1,17-24-16,-17 10 16,0-9-1,25-47 1,0 0-16,-16 51 15,16-51 1,0 0-16,0 0 16,0 0-1,0 0 1,0 0-16,0 0 16,0 0-1,16-84 1,9-4-16,8-5 15,9 4 1,-9 20 0,-8 22-16,-9 5 15,9 5 1,-25 37-16,0 0 16,25-28-1,-25 28 1,0 0-16,0 0 15,0 0 1,0 0 0,49 42-16,-16 14 15,-16 9 1,-17 19 0,8-10-16,9-14 15,-17-60 1,8 56-16,9 0 15,-17-56 1,0 0-16,0 0 16,0 0-1,0 0 1,24 37-16,-24-37 16,0 0-1,42-28 1,-1-27-16,17-25 15,8-22 1,-33 32-16,0 1 16,9 4-1,-1-5 1,-8 9-16,-8 1 16,-9 4-1,9 14 1,8 10-16,-33 32 15,25-42 1,25 14-16,-50 28 16,0 0-1</inkml:trace>
  <inkml:trace contextRef="#ctx0" brushRef="#br0" timeOffset="29675.3621">12608 5869 0,'0'0'0,"0"0"15,0 0 1,42-23-16,7-24 16,9-9-1,-16 15 1,-1 3-16,0 1 15,1-5 1,-18 0 0,1 1-16,-25 41 15,33-28 1,0-5 0,-33 33-16,0 0 15,0 0 1,0 0-1,0 0-15,0 0 16,0 0 0,0 0-1,0 0-15,0 0 16,0 0 0,0 0-1,-33 47-15,0 18 16,0 14-1,-8 5 1,-1-24-16,9 10 16,0 4-1,9 5-15,-1-18 16,8-1 0,-16-13-1,0-1-15,33-46 16,-25 47-1,9 18 1,16-65-16,0 0 16,0 0-1,0 0-15</inkml:trace>
  <inkml:trace contextRef="#ctx0" brushRef="#br0" timeOffset="30065.9962">13146 6120 0,'0'0'16,"0"0"-1,0 0-15,0 0 16,0 0 0,-8 70-1,-9 4-15,-8-4 16,0 0-1,9-14 1,16-56-16,0 0 16,0 0-1,0 0 1,0 0-16</inkml:trace>
  <inkml:trace contextRef="#ctx0" brushRef="#br0" timeOffset="30972.2536">13807 5455 0,'0'0'16,"0"0"-1,0 0 1,0 0-16,0 0 16,0 0-1,0 0-15,0 0 16,-33 47-1,0 22 1,-8 1-16,-1 0 16,9-19-1,9 14 1,-1-23-16,25-42 16,0 0-1,0 0-15,0 0 16,0 0-1,0 0 1,0 0-16,0 0 16,0 0-1,0 0 1,0 0-16,33-28 16,16-4-1,-7-6 1,7 15-16,-49 23 15,0 0 1,0 0 0,0 0-16,0 0 15,75 5 1,-26 13-16,-15 15 16,-34-33-1,24 46 1,1 15-16,-8-1 15,-17 1 1,0-61 0,-9 65-16,-24 0 15,0-18 1,-8-10-16,-9-5 16,9-8-1,41-24 1,-58 23-16,0-19 15,58-4 1,0 0 0,-74-4-16,16-5 15,33-19 1,0-10 0,25 38-16,0 0 15</inkml:trace>
  <inkml:trace contextRef="#ctx0" brushRef="#br0" timeOffset="31409.7663">13783 5404 0,'0'0'15,"0"0"1,0 0-16,0 0 15,0 0 1,0 0-16,0 0 16,0 0-1,82-5 1,1 1-16,0 4 16,8 0-1,-25 0 1,8-5-16,1 5 15,-75 0 1,0 0-16</inkml:trace>
  <inkml:trace contextRef="#ctx0" brushRef="#br0" timeOffset="32487.8776">14841 5627 0,'0'0'0,"0"0"16,0 0-1,0 0 1,0 0-16,0 0 16,-33 65-1,8 5 1,-8 18-16,-8 1 15,16-15 1,0-13 0,25-61-16,-8 60 15,-17-9 1,25-51 0,-25 37-16,25-37 15,0 0 1,0 0-16,0 0 15,0 0 1,0 0 0,0 0-16,17-69 15,16-15 1,8-9 0,-8 19-16,-8 4 15,8 5 1,-8 27-1,0-3-15,-25 41 16,0 0 0,0 0-16,0 0 15,0 0 1,33-24 0,-33 24-16,0 0 15,0 0 1,33 33-1,-17 27-15,1 5 16,-1 5 0,-16-70-16,9 65 15,7 0 1,-16-65 0,0 0-16,17 52 15,-17-52 1,0 0-1,0 0-15,0 0 16,0 0 0,0 0-1,0 0-15,58-38 16,8-27 0,-17-4-16,9-6 15,-16 10 1,-9 0-1,0 14-15,0 14 16,-33 37 0,25-42-16,-1 4 15,-24 38 1,0 0 0,25-46-16,-25 46 15,0 0 1</inkml:trace>
  <inkml:trace contextRef="#ctx0" brushRef="#br0" timeOffset="59459.8483">23639 5562 0,'0'0'16,"0"0"-16,0 0 15,0 0 1,0 0 0,0 0-16,0 0 15,0 0 1,0 0 0,0 0-16,0 0 15,0 0 1,0 0-16,-25-37 15,16-19 1,26-9 0,24 9-16,9 5 15,-17 28 1,-33 23-16,41-28 16,9 0-1,-50 28 1,0 0-16,0 0 15,0 0 1,50 42-16,-17 0 16,-17 23-1,1 14 1,-26-19-16,-7 24 16,-9 4-1,0-13-15,-8 4 16,-8 0-1,-9-5 1,-8 5-16,9-4 16,-1-19-1,-8-1-15,0-17 16,1-15 0,-1-9-1,58-14-15,-66 4 16,-9-8-1,75 4-15,-49-19 16,24-27 0,25 46-16,8-51 15,25-19 1,0 23 0,8 10-16,9 14 15,-50 23 1,41-14-16,-41 14 15,58-9 1,-58 9 0,58 13-16,-16 20 15,-18 14 1,1-10-16,-25-37 16,25 51-1,0 14 1,-25-65-16,16 65 15,-7-9 1,-9-56-16,16 56 16,-16-56-1,0 0-15,0 0 16,0 0 0</inkml:trace>
  <inkml:trace contextRef="#ctx0" brushRef="#br0" timeOffset="59772.3799">24060 6185 0,'0'0'16,"0"0"-1,0 0-15,0 0 16,0 0 0,-8 65-16,0 1 15,-9-1 1,-8-10 0,25-55-16,0 0 15,0 0 1,0 0-1,0 0-15,0 0 16</inkml:trace>
  <inkml:trace contextRef="#ctx0" brushRef="#br0" timeOffset="60647.3627">24697 5381 0,'0'0'16,"0"0"-1,0 0-15,0 0 16,0 0 0,0 0-16,-33 65 15,-17-5 1,1 19 0,-1 5-16,17-19 15,-8-14 1,16 0-16,25-51 15,0 0 1,0 0 0,0 0-16,0 0 15,0 0 1,0 0 0,0 0-16,0 0 15,0 0 1,33-23-16,16-19 15,9 0 1,0 1 0,-16 22-16,-42 19 15,0 0 1,0 0-16,0 0 16,82 9-1,-32 10 1,-17 23-16,-17 4 15,-16-46 1,17 70-16,0 14 16,-17-19-1,0-65-15,0 65 16,-17 0 0,0-9-1,9-5-15,-17-9 16,25-42-1,-33 33-15,-16-20 16,49-13 0,-50 10-1,1-15-15,-9-9 16,16-4 0,42 18-16,-41-28 15,24-24 1,17 52-1,0 0-15,0 0 16</inkml:trace>
  <inkml:trace contextRef="#ctx0" brushRef="#br0" timeOffset="61038.0222">24697 5381 0,'0'0'16,"0"0"-16,0 0 16,0 0-1,0 0 1,0 0-16,83-19 16,-1 10-1,1-1-15,8 6 16,-25-1-1,-66 5 1,74 5-16,-74-5 16,0 0-1</inkml:trace>
  <inkml:trace contextRef="#ctx0" brushRef="#br0" timeOffset="62069.2555">25739 5599 0,'0'0'16,"0"0"-16,0 0 16,0 0-1,0 0-15,-17 51 16,1-4 0,-9 18-16,0 14 15,0-14 1,-8-9-1,8 18-15,1-22 16,24-52 0,-25 37-16,-8-9 15,33-28 1,0 0 0,0 0-16,0 0 15,0 0 1,0 0-1,-9-47-15,9-23 16,17-27 0,8 22-16,0 24 15,-1-28 1,1 14 0,0 19-16,-25 46 15,25-52 1,8 20-16,-33 32 15,0 0 1,0 0 0,0 0-16,0 0 15,49 32 1,-15 24-16,-10 5 16,-7 22-1,-9-8 1,17-10-16,-8-14 15,-9 9 1,0-8-16,-8-52 16,8 55-1,-8-55-15,9 61 16,-9-61 0,0 0-1,0 0-15,0 0 16,0 0-1,66-33-15,-17-27 16,9-28 0,8-19-1,-16 27-15,-9 1 16,1 5 0,-1 18-16,9-4 15,-1-1 1,-7 29-1,-42 32-15,49-42 16,1 5 0,-50 37-16,0 0 15,0 0 1</inkml:trace>
  <inkml:trace contextRef="#ctx0" brushRef="#br0" timeOffset="100373.5702">3455 9962 0,'0'0'15,"0"0"1,0 0-16,0 0 16,0 0-1,0 0 1,0 0-16,0 0 15,0 0 1,0 0-16,0 0 16,0 0-1,0 0 1,0 0-16,0 0 16,0 0-1,0 0-15,0 0 16,0 0-1,0 0 1,0 0-16,0 0 16,0 0-1,0 0-15,0 0 16,0 0 0,0 0-1,0 0-15,0 0 16,0 0-1</inkml:trace>
  <inkml:trace contextRef="#ctx0" brushRef="#br0" timeOffset="101858.3357">3257 11594 0,'0'0'15,"0"0"1,0 0 0,0 0-16,0 0 15,0 0 1,0 0-16,0 0 16,0 0-1,0 0 1,0 0-16,0 0 15,0 0 1,0 0 0,0 0-16,0 0 15,-25 52 1,1 8 0,7 10-16,8 18 15,9-23 1,9-9-16,24 9 15,8-23 1,-41-42 0,17 51-16,-17-51 15,42 33 1,7-15-16,-49-18 16,0 0-1,66 5-15,8-19 16,-24-28-1,-17 5 1,-8 0-16,0-10 16,-1-4-1,1-5-15,-8-4 16,-1-1 0,-8 15-1,2-19-15,-10 0 16,0 4-1,-10 1 1,-6 9-16,-9 13 16,0-3-1,25 41-15,-32-38 16,-10 15 0,-8 9-1,9 5-15,41 9 16,-42 18-1,-15 20-15,-10 13 16,34-14 0,-8 9-1,8 10-15,0 9 16,16 1 0,17-6-1,0-60-15,0 0 16,0 0-1</inkml:trace>
  <inkml:trace contextRef="#ctx0" brushRef="#br0" timeOffset="102248.9596">3935 11962 0,'0'0'0,"0"0"16,0 0-1,0 0-15,0 0 16,-9 74 0,-15 1-1,-9 8-15,8-4 16,17-23 0,8-56-16,-17 47 15,17-47 1,0 0-16</inkml:trace>
  <inkml:trace contextRef="#ctx0" brushRef="#br0" timeOffset="103420.8245">4447 11427 0,'0'0'16,"0"0"-1,0 0-15,0 0 16,0 0-1,0 0-15,0 0 16,0 0 0,0 0-1,0 0-15,0 0 16,50-42 0,0 10-1,-1 18-15,-49 14 16,0 0-1,0 0 1,58 4-16,-58-4 16,0 0-1,58 28-15,-58-28 16,25 37 0,-25-37-1,0 65-15,-8 5 16,-34 0-1,-16-14-15,25-19 16,-16-14 0,49-23-1,0 0-15,-41 19 16,41-19 0,0 0-1,0 0-15,0 0 16,0 0-1,0 0-15,0 0 16,0 0 0,0 0-1,0 0-15,49-28 16,10 14 0,14 9-1,-73 5-15,66 10 16,0 27-1,-66-37 1,42 32-16,7 24 16,-49-56-1,17 56 1,-9 5-16,-16-15 16,8-46-1,-25 51-15,-33-4 16,0-5-1,9-24 1,49-18-16,-58 19 16,-16-10-1,16 5 1,-9 0-16,10-28 16,15-9-1,42 23-15,-33-19 16,33 19-1,0 0 1,-16-51-16,16 51 16,0 0-1</inkml:trace>
  <inkml:trace contextRef="#ctx0" brushRef="#br0" timeOffset="104592.7134">5489 11553 0,'0'0'0,"0"0"15,0 0 1,0 0-16,0 0 15,0 0 1,-8 51 0,-9 9-16,-7 19 15,-9 10 1,8-24 0,8-5-16,9 1 15,8-61 1,-17 60-16,17-60 15,0 0 1,-8 51 0,8-51-16,0 0 15,0 0 1,0 0 0,0 0-16,0 0 15,0-69 1,25-6-1,8-4-15,-8-19 16,-9 33 0,1 14-1,-17 51-15,0 0 16,25-46 0,0 4-16,16 18 15,-41 24 1,0 0-1,0 0-15,0 0 16,0 0 0,0 0-1,0 0-15,41 42 16,-24 19 0,-1 9-1,-7 9-15,-1-19 16,0 5-1,9-14-15,-17-51 16,0 0 0,8 61-1,-8-61-15,0 0 16,0 0 0,8 65-1,-8-65-15,0 0 16,0 0-1,0 0 1,75-33-16,-1-22 16,-24-34-1,-1-13 1,-7 18-16,15 14 16,-24 15-1,1-6-15,7 1 16,-8-1-1,0 1 1,0 4-16,-8 14 16,16 23-1,-41 19 1,66-37-16,-66 37 16,0 0-1</inkml:trace>
  <inkml:trace contextRef="#ctx0" brushRef="#br0" timeOffset="128515.8108">12790 11297 0,'0'0'15,"0"0"-15,0 0 16,0 0 0,0 0-1,0 0-15,0 0 16,0 0 0,0 0-1,-33 42-15,33-42 16,-33 32-1,0 5 1,8 5-16,9 0 16,-17 9-1,8-4-15,25-47 16,-8 65 0,8 5-1,-9-5-15,26 0 16,-1-5-1,-16-60 1,0 0-16,17 47 16,16-5-1,17-5-15,-50-37 16,66 14 0,16-14-1,-32-9-15,-50 9 16,58-24-1,8-27 1,-25 14-16,-16-10 16,-8-4-1,-1 5 1,-16 46-16,17-56 16,-17 0-1,0 56-15,0-70 16,0 5-1,0 5 1,0 9-16,0 51 16,-17-56-1,-24 5-15,41 51 16,-25-33 0,0 5-1,25 28-15,0 0 16,-41-9-1,41 9 1,-66 0-16,8 0 16,8 18-1,-7 20-15,32-1 16,0-5 0,0-4-1,25-28-15,0 0 16,0 0-1,0 0 1,0 0-16</inkml:trace>
  <inkml:trace contextRef="#ctx0" brushRef="#br0" timeOffset="128859.561">13336 11925 0,'0'0'16,"0"0"-16,0 0 15,0 0 1,0 0-16,-8 46 16,-25 19-1,16-4 1,1-10-16,16-51 16,0 0-1,0 0 1,0 0-16</inkml:trace>
  <inkml:trace contextRef="#ctx0" brushRef="#br0" timeOffset="129734.5495">14212 11357 0,'0'0'0,"0"0"16,0 0 0,0 0-1,0 0-15,0 0 16,-16-51 0,-9 9-16,-8 10 15,-17 22 1,50 10-1,-49-4-15,-9 13 16,58-9 0,-58 28-1,0 18-15,17 10 16,-9-9 0,25 9-16,1 4 15,7 19 1,-8-5-1,25-4-15,9-19 16,-9-51 0,16 70-1,42 9-15,-8-9 16,-9-33 0,-41-37-16,50 33 15,7 9 1,-57-42-16,0 0 15,0 0 1,50-10 0,-9-36-16,-32-1 15,-26-27 1,-8 23 0,-16 4-16,0-18 15,-1 19 1,-7-1-1,-1 19-15,-8 14 16,0 5 0,58 9-16,-58 9 15,-8 10 1,66-19 0,0 0-16,0 0 15,0 0 1,0 0-16</inkml:trace>
  <inkml:trace contextRef="#ctx0" brushRef="#br0" timeOffset="130781.4461">14857 11497 0,'0'0'16,"0"0"-1,0 0-15,0 0 16,0 0-1,0 0-15,0 0 16,0 60 0,-24 5-1,-18 19-15,9 9 16,0-5 0,0-18-16,17-19 15,16-51 1,0 0-1,0 0-15,0 52 16,0-52 0,0 0-1,0 0-15,0 0 16,0 0 0,24-38-1,9-41-15,-8-9 16,-17 0-1,9 22-15,16 6 16,8-1 0,-41 61-1,17-46-15,-17 46 16,0 0 0,0 0-1,0 0-15,0 0 16,0 0-1,0 0 1,0 0-16,0 0 16,25 51-1,-9 19 1,-7 32-16,-1 1 16,0-34-1,9-8-15,-17-61 16,8 56-1,-8-56 1,0 0-16,0 0 16,0 0-1,0 0 1,0 0-16,41 18 16,9-41-1,8-28 1,8-47-16,-25 33 15,1 0 1,-9 28 0,16-19-16,-24 0 15,-25 56 1,25-46-16,16-10 16,-8 18-1,-33 38 1,17-37-16,-17 37 15,0 0 1,0 0-16</inkml:trace>
  <inkml:trace contextRef="#ctx0" brushRef="#br0" timeOffset="149058.5777">23771 11413 0,'0'0'16,"0"0"-16,0 0 16,0 0-1,0 0-15,0 0 16,-25 56-1,9 0 1,-1 4-16,-8 15 16,9-20-1,-1 6-15,9 9 16,8-70 0,-8 74-1,8-4-15,0-70 16,24 70-1,43-15-15,-18-31 16,-49-24 0,0 0-1,58 9-15,-8-14 16,-1-9 0,-49 14-1,50-23-15,33-19 16,-34 10-1,-16-1-15,-16-9 16,8-23 0,8 19-1,-17-6-15,-16 52 16,17-55 0,-17 55-16,0-56 15,-9-14 1,1 24-1,8 46-15,0 0 16,0 0 0,0 0-16,0-70 15,-16 23 1,-9 1 0,25 46-16,-25-33 15,-8-4 1,-17 9-16,1 14 15,49 14 1,-42-9 0,-7-10-16,49 19 15,0 0 1,0 0-16,-58 0 16,0 19-1,8 4 1,-7 24-16,15-6 15,42-41 1,0 0 0,0 0-16,0 0 15</inkml:trace>
  <inkml:trace contextRef="#ctx0" brushRef="#br0" timeOffset="149417.9564">24457 12050 0,'0'0'0,"0"0"15,0 0 1,-25 47-16,1 13 16,-18 10-1,9-14-15,0 14 16,16-24-1,17-46 1,0 0-16,0 0 16,0 0-1</inkml:trace>
  <inkml:trace contextRef="#ctx0" brushRef="#br0" timeOffset="150574.2206">25375 11455 0,'0'0'16,"0"0"-1,0 0-15,0 0 16,-25-47 0,0-4-16,1 0 15,-10 18 1,34 33-1,-41-9-15,-17 9 16,58 0 0,-58 5-1,-33 18-15,50 14 16,8 14 0,8-9-16,25-42 15,-25 61 1,17 32-1,8-19-15,17-23 16,7-9 0,-24-42-16,34 37 15,7-13 1,-41-24 0,49 18-16,-49-18 15,0 0 1,58-18-16,0-29 15,-25-13 1,9 13 0,-18-9-16,-7 19 15,-17 37 1,0-60-16,0-5 16,17 23-1,-17 42 1,0 0-16,0 0 15,0 0 1,0 0-16,0 0 16,0 0-1,0 0-15,0 0 16,0 0 0,0 0-1,-9 60 1,18 10-16,-9 14 15,-9 23 1,-7-28-16,7-14 16,9 5-1,-16-1-15,8 6 16,-9-15 0,1-9-1,-9 5-15,0-9 16,-8-10-1,33-37 1,0 0-16,-41 19 16,41-19-1,0 0-15,-50 0 16,0-5 0,1-9-1,7-14-15,42 28 16,0 0-1,-33-32-15,33 32 16,-16-38 0,16 38-1,0 0-15,0 0 16</inkml:trace>
  <inkml:trace contextRef="#ctx0" brushRef="#br0" timeOffset="151777.3612">26028 11543 0,'0'0'0,"0"0"16,0 0-1,0 0 1,0 0-16,0 0 15,0 0 1,0 0-16,-8 61 16,-9 13-1,1 5 1,-1 5-16,1-5 16,-9-9-1,8 0-15,17-70 16,0 60-1,0-60-15,0 60 16,0-60 0,0 0-1,0 0-15,0 0 16,0 0 0,0 0-1,0 0-15,0 0 16,17-60-1,-9-24-15,9-13 16,-1 8 0,1 19-1,-17 15-15,0 55 16,16-65 0,1 4-16,-17 61 15,0 0 1,0 0-16,0 0 15,0 0 1,16-37 0,-16 37-16,0 0 15,0 0 1,0 0 0,50 32-16,-25 24 15,-9 19 1,-7 13-16,15-28 15,-7 1 1,-9-5 0,-8-56-16,17 65 15,-1-9 1,-16-56-16,0 0 16,0 0-1,0 0-15,0 0 16,0 0-1,42 32 1,-42-32-16,58-14 16,8-23-1,-33-9 1,8-24-16,9 9 16,-9-4-1,-8 14-15,-8 5 16,0-1-1,0 10 1,8 0-16,16-10 16,-49 47-1,33-42-15,9-28 16,-18 29 0,-24 41-1,0 0-15,0 0 16,0 0-1,0 0-15,0 0 16</inkml:trace>
  <inkml:trace contextRef="#ctx0" brushRef="#br0" timeOffset="187131.5106">3654 17069 0,'0'0'0,"0"0"16,0 0 0,0 0-1,0 0-15,0 0 16,0 0 0,0 0-16,0 0 15,0 0 1,0 0-1,0 0-15,0 0 16,0 0 0,-16 50-1,-10-3-15,10 13 16,7 1 0,9 4-1,0-65-15,17 70 16,17 0-1,-10-24-15,-8 20 16,18-21 0,0-3-1,6-14-15,10 1 16,-50-29 0,49 13-16,-49-13 15,66-5 1,-16-8-1,-50 13-15,33-37 16,0-24 0,8 15-1,-16-1-15,-17-4 16,1-10 0,-9 61-1,8-64-15,-25-43 16,-16 46-1,33 61 1,-16-60-16,-9 4 16,25 56-1,-25-37 1,-16 0-16,41 37 16,-41-28-1,-1 8-15,42 20 16,0 0-1,0 0 1,-66 10-16,8 9 16,0 18-1,9 9 1,16 1-16,33-47 16,-16 42-1,16-42-15,0 0 16,0 0-1</inkml:trace>
  <inkml:trace contextRef="#ctx0" brushRef="#br0" timeOffset="187553.4203">4373 17542 0,'0'0'0,"0"0"16,0 0 0,0 0-1,0 0-15,-17 66 16,1-5 0,-9 18-1,-24 9-15,24-13 16,0-29-1,25-46-15,0 0 16,0 0 0,0 0-1,0 0-15</inkml:trace>
  <inkml:trace contextRef="#ctx0" brushRef="#br0" timeOffset="188850.3173">4894 17069 0,'0'0'16,"0"0"-16,0 0 16,0 0-1,0 0-15,0 0 16,0 0 0,0 0-1,0 65-15,-17-10 16,-7-13-1,24-42 1,0 0-16,0 0 16,0 0-1,0 0 1,0 0-16,0 0 16,0 0-1,0 0 1,0 0-16,16-65 15,9 5 1,8 18 0,8 5-16,-8 0 15,-33 37 1,0 0-16,0 0 16,33-20-1,-33 20 1,0 0-16,0 0 15,67 15 1,-26 8 0,0 5-16,-41-28 15,17 41 1,-17-41-16,0 71 16,0 3-1,-8-5 1,-9 2-16,9-2 15,-17-3 1,0 3 0,-8-4-16,8-23 15,0 14 1,9-5 0,-9 0-16,-8-9 15,33-42 1,-25 23-16,-24-8 15,49-15 1,0 0 0,0 0-16,0 0 15,-50-15 1,17-26-16,16-20 16,26-9-1,7 10 1,-16 60-16,8-52 15,34 11 1,7 8 0,-49 33-16,25-23 15,-25 23 1,0 0-16,0 0 16,50-14-1,-50 14 1,0 0-16,49 14 15,-49-14 1,42 37 0,-42-37-16,33 52 15,-17 3 1,1 15-16,-1-14 16,-16-56-1,17 51 1,0 5-16,7-15 15,-24-41 1,0 0-16,0 0 16,0 0-1,0 0 1,42 37-16,-42-37 16,0 0-1,0 0-15</inkml:trace>
  <inkml:trace contextRef="#ctx0" brushRef="#br0" timeOffset="189897.2097">5903 17296 0,'0'0'0,"0"0"15,0 0 1,0 0 0,0 0-16,0 0 15,0 0 1,0 0-1,-17 52-15,-8 22 16,-16 1 0,0 18-1,8-29-15,8-3 16,16-15 0,9-46-16,-8 65 15,8-65 1,0 0-1,0 0-15,0 0 16,0 0 0,0 0-1,0 0-15,0 0 16,17-88 0,8-14-1,24-10 1,-7-4-16,-18 41 15,1 20 1,-17-1-16,25 14 16,-33 42-1,34-28 1,-34 28-16,0 0 16,0 0-1,0 0-15,0 0 16,0 0-1,0 0 1,16 70-16,-16 4 16,-8 15-1,0 9-15,8-19 16,8-19 0,-8 9-1,-8-17-15,8-52 16,0 0-1,0 0-15,8 65 16,-8-65 0,0 0-1,33 33-15,-33-33 16,0 0 0,58-24-16,0-22 15,0-24 1,-9-4-1,-24 22-15,16-3 16,9-6 0,-9 24-1,1-15-15,-9-7 16,-33 59 0,24-52-16,1 6 15,-25 46 1,25-42-1,0 0-15,-25 42 16,0 0 0</inkml:trace>
  <inkml:trace contextRef="#ctx0" brushRef="#br0" timeOffset="204296.9626">13245 17092 0,'0'0'0,"0"0"16,0 0 0,0 0-1,0 0 1,0 0-16,0 0 16,0 0-1,0 0 1,0 0-16,-8 60 15,8-60 1,-17 52 0,-8 3-16,-8 1 15,9-5 1,24-51-16,-9 56 16,1-1-1,8-55 1,-8 75-16,-9 14 15,34-29 1,41-18-16,-17-9 16,-41-33-1,33 37 1,25-14-16,-58-23 16,58 14-1,16-19 1,-16-9-16,-25-9 15,-33 23 1,0 0-16,33-37 16,-8-19-1,0-18 1,-17 17-16,17 7 16,0-7-1,-9 7 1,-16 50-16,9-57 15,-18-12 1,-16 13 0,1 10-16,24 46 15,-17-56 1,9 0 0,8 56-16,0 0 15,0 0 1,0 0-16,-33-42 15,8 9 1,25 33 0,0 0-16,-50-4 15,1 18 1,-1 0 0,9-1-16,41-13 15,-42 24 1,-15 14-16,57-38 15,0 0 1,0 0 0,0 0-16,0 0 15</inkml:trace>
  <inkml:trace contextRef="#ctx0" brushRef="#br0" timeOffset="204734.4622">13832 17580 0,'0'0'16,"0"0"-16,0 0 16,0 0-1,-8 61-15,-9-20 16,-7 15-1,-1-5 1,25-51-16,-25 47 16,8 9-1,17-56-15,0 0 16,0 0 0,0 0-1,0 0-15,0 0 16</inkml:trace>
  <inkml:trace contextRef="#ctx0" brushRef="#br0" timeOffset="205687.6048">14287 17073 0,'0'0'0,"0"0"16,0 0-1,0 0 1,0 0-16,0 0 15,0 0 1,0 0-16,0 0 16,-33 70-1,0 0 1,-9 13-16,9-3 16,9-29-1,24-51 1,0 0-16,0 0 15,0 0 1,0 0 0,-25 37-16,25-37 15,0 0 1,0 0 0,0 0-16,0 0 15,0 0 1,58-42-16,8 0 15,0 19 1,-25 9 0,-41 14-16,50-10 15,-50 10 1,58 5 0,-58-5-16,49 24 15,1 12 1,-50-36-1,16 52-15,-16-52 16,17 60 0,-25 1-16,-9-5 15,9-14 1,8-42 0,-17 55-16,9-8 15,-8-5 1,-17-5-16,33-37 15,-42 23 1,-7-9 0,49-14-16,0 0 15,-58 5 1,58-5-16,-50 0 16,-16 0-1,8 0 1,17-19-16,-1-9 15,42 28 1,0 0 0,0 0-16,9-51 15,-9 51 1,0 0-16</inkml:trace>
  <inkml:trace contextRef="#ctx0" brushRef="#br0" timeOffset="206140.7434">14262 16985 0,'0'0'15,"0"0"-15,0 0 16,0 0 0,0 0-16,0 0 15,0 0 1,0 0-1,0 0-15,41 19 16,9 8 0,16 6-1,0-15-15,-66-18 16,50 19 0,0-1-1,-50-18-15,49 19 16,-49-19-1,0 0-15</inkml:trace>
  <inkml:trace contextRef="#ctx0" brushRef="#br0" timeOffset="207218.8733">15172 17343 0,'0'0'16,"0"0"-16,0 0 16,0 0-1,0 0-15,0 0 16,0 0-1,-9 60 1,1 10-16,-25 4 16,-17 10-1,9-4 1,16-25-16,0 5 16,-8-8-1,33-52-15,0 0 16,-8 51-1,8-51 1,0 0-16,0 0 16,0 0-1,0 0 1,0 0-16,33-61 16,-8-18-1,8-32 1,-8 41-16,-9 14 15,17-13 1,-8 17 0,8-13-16,0 23 15,-33 42 1,0 0 0,0 0-16,25-41 15,-25 41 1,0 0-16,0 0 15,0 0 1,0 0 0,0 0-16,17 46 15,-17-46 1,8 65-16,-8 14 16,8-5-1,1-17 1,-9-57-16,16 55 15,-16-55 1,0 0 0,8 60-16,-8-60 15,0 0 1,25 37-16,-25-37 16,0 0-1,58 10 1,-58-10-16,50-14 15,-17-9 1,8-19 0,-8 0-16,17 14 15,-1-18 1,-7 9-16,-17 0 16,8 8-1,0-8 1,8-24-16,9 11 15,-50 50 1,33-24-16,-33 24 16,25-33-1,-25 33 1,16-55-16,-16 55 16,0 0-1,0 0-15</inkml:trace>
  <inkml:trace contextRef="#ctx0" brushRef="#br0" timeOffset="220567.9371">24077 17189 0,'0'0'0,"0"0"16,0 0-1,0 0-15,0 0 16,0 0 0,0 0-1,-50 10-15,50-10 16,0 0-1,-25 37-15,25-37 16,-33 47 0,8 8-1,1 1-15,7 5 16,9-6 0,8-55-16,0 0 15,16 65 1,1 5-1,33 0-15,16-33 16,-8-23 0,-58-14-16,66 14 15,-66-14 1,74 0 0,1-4-16,-9-29 15,-25 1 1,-41 32-16,33-57 15,17-7 1,-34 3 0,-7-9-16,-9-4 15,0 9 1,-9 4-16,1 6 16,0 7-1,-1 3 1,9 45-16,-24-47 15,-34 14 1,25-4 0,-17 13-16,50 24 15,0 0 1,0 0-16,-58 5 16,0 19-1,-8 8 1,-8 1-16,24 0 15,9 4 1,41-37 0,0 0-16,0 0 15,0 0 1,0 0-16</inkml:trace>
  <inkml:trace contextRef="#ctx0" brushRef="#br0" timeOffset="220927.3104">24680 17622 0,'0'0'0,"0"0"16,0 0 0,0 0-1,-33 42-15,9 13 16,-1 15 0,-17 19-16,18-29 15,-18-4 1,17-10-16,25-46 15,0 0 1,0 0 0,0 0-16,0 0 15</inkml:trace>
  <inkml:trace contextRef="#ctx0" brushRef="#br0" timeOffset="221724.1982">25334 17259 0,'0'0'0,"0"0"16,0 0 0,-25-46-16,8-1 15,17 47 1,-16-47-16,-17 5 16,33 42-1,-33-28 1,33 28-16,0 0 15,-58 6 1,-8 12-16,16 10 16,17 9-1,33-37 1,0 0-16,0 0 16,8 70-1,9-9 1,7-6-16,34 19 15,-16-8 1,-18-15-16,10 5 16,-10 0-1,-7-10 1,8 15-16,0 18 16,-25-79-1,8 60-15,-16-13 16,-17 3-1,25-50-15,-25 42 16,-16-18 0,-1-1-1,1 5-15,41-28 16,0 0 0,-58 14-16,-8-38 15,8-8 1,17-5-1,8 4-15,33 33 16,-17-51 0,42-5-16,0 1 15,-1-6 1,-24 61 0,0 0-16</inkml:trace>
  <inkml:trace contextRef="#ctx0" brushRef="#br0" timeOffset="222083.5598">25259 17311 0,'0'0'16,"0"0"-16,0 0 16,0 0-1,0 0-15,0 0 16,0 0-1,0 0 1,0 0-16,0 0 16,0 0-1,-58 18 1,0 15-16,-8 8 16,-8 15-1,16-5-15,17-19 16,8 1-1,-1 9-15,34-42 16,-16 42 0,16-42-1,0 0-15,0 0 16,0 0 0,0 0-16</inkml:trace>
  <inkml:trace contextRef="#ctx0" brushRef="#br0" timeOffset="223177.3117">25945 17385 0,'0'0'15,"0"0"-15,0 0 16,0 0 0,0 0-1,0 0-15,0 0 16,-8 74-1,-17 9-15,1 2 16,-9 17 0,8-18-1,8-5-15,-8-5 16,1 5 0,-1-18-16,25-61 15,-25 56 1,25-56-1,0 0-15,0 0 16,0 0 0,0 0-16,0 0 15,25-56 1,-9-23 0,9-28-16,0-19 15,0 51 1,-9-3-1,9 3-15,0 10 16,0-5 0,-25 70-1,0 0-15,16-46 16,-16 46 0,0 0-16,0 0 15,0 0 1,0 0-1,0 0-15,0 0 16,25 60 0,-25 15-1,0 17-15,8 15 16,1-32 0,-9-75-16,0 69 15,0 1 1,0-70-16,0 0 15,0 0 1,0 0 0,16 52-16,-16-52 15,0 0 1,0 0-16,66-5 16,-8-23-1,-8-19 1,-25-22-16,-9 22 15,-16 47 1,25-70 0,58-18-16,-17 28 15,-25 13 1,-16-4-16,-25 51 16,16-56-1,17-4 1,-16 18-16,-17 42 15,0 0 1,0 0-16,0 0 16,0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66127" y="2385964"/>
            <a:ext cx="10309001" cy="20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LABORATORIYA ISHI.</a:t>
            </a:r>
          </a:p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DINAMOMETR YORDAMIDA KUCHLARNI O‘LCHASH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F67110-CFEC-42D6-BDCC-E960AE21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89" y="4665727"/>
            <a:ext cx="4841469" cy="20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49493" y="1086922"/>
            <a:ext cx="11593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taxtacha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002B40-2849-4D74-B359-01CF169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26" y="4119205"/>
            <a:ext cx="5385377" cy="27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291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93BA8A-529D-412C-B102-EB63C6B9FFA8}"/>
              </a:ext>
            </a:extLst>
          </p:cNvPr>
          <p:cNvSpPr/>
          <p:nvPr/>
        </p:nvSpPr>
        <p:spPr>
          <a:xfrm>
            <a:off x="2669458" y="5235890"/>
            <a:ext cx="3819832" cy="42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C2CF43-1424-4CB5-886B-DF7AC7CDAAFE}"/>
              </a:ext>
            </a:extLst>
          </p:cNvPr>
          <p:cNvSpPr/>
          <p:nvPr/>
        </p:nvSpPr>
        <p:spPr>
          <a:xfrm>
            <a:off x="1246237" y="2330668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637071" y="1174988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Zichlik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FB16D1-5465-4178-BF6B-5BEE42097247}"/>
              </a:ext>
            </a:extLst>
          </p:cNvPr>
          <p:cNvSpPr/>
          <p:nvPr/>
        </p:nvSpPr>
        <p:spPr>
          <a:xfrm>
            <a:off x="1156517" y="3908958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DF0AEF-0C2A-4DF5-A9F4-3478A9B3040C}"/>
              </a:ext>
            </a:extLst>
          </p:cNvPr>
          <p:cNvSpPr/>
          <p:nvPr/>
        </p:nvSpPr>
        <p:spPr>
          <a:xfrm>
            <a:off x="6096000" y="3989862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massaga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DB225D-091B-4719-B130-D61ECB9BDDB0}"/>
              </a:ext>
            </a:extLst>
          </p:cNvPr>
          <p:cNvSpPr/>
          <p:nvPr/>
        </p:nvSpPr>
        <p:spPr>
          <a:xfrm>
            <a:off x="6096000" y="2364447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B9FD5E4E-BA5E-4050-8002-B2D1A88A115F}"/>
              </a:ext>
            </a:extLst>
          </p:cNvPr>
          <p:cNvSpPr/>
          <p:nvPr/>
        </p:nvSpPr>
        <p:spPr>
          <a:xfrm>
            <a:off x="4349545" y="2573571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F8C8DC-7163-4578-9095-70BF7023EA9E}"/>
              </a:ext>
            </a:extLst>
          </p:cNvPr>
          <p:cNvSpPr/>
          <p:nvPr/>
        </p:nvSpPr>
        <p:spPr>
          <a:xfrm rot="3715302">
            <a:off x="9152084" y="5500631"/>
            <a:ext cx="1104636" cy="3386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4114DB-9647-4551-9B33-FF0505A3CBE4}"/>
              </a:ext>
            </a:extLst>
          </p:cNvPr>
          <p:cNvSpPr/>
          <p:nvPr/>
        </p:nvSpPr>
        <p:spPr>
          <a:xfrm rot="20150148">
            <a:off x="9673057" y="5593611"/>
            <a:ext cx="1929408" cy="2598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05F066A2-32FF-49CF-B9B3-B9303D77A9EA}"/>
              </a:ext>
            </a:extLst>
          </p:cNvPr>
          <p:cNvSpPr/>
          <p:nvPr/>
        </p:nvSpPr>
        <p:spPr>
          <a:xfrm>
            <a:off x="9028473" y="2731797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5CEAC816-6D80-4306-A1AE-DF87C431F77E}"/>
              </a:ext>
            </a:extLst>
          </p:cNvPr>
          <p:cNvSpPr/>
          <p:nvPr/>
        </p:nvSpPr>
        <p:spPr>
          <a:xfrm>
            <a:off x="4104284" y="4248043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291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93BA8A-529D-412C-B102-EB63C6B9FFA8}"/>
              </a:ext>
            </a:extLst>
          </p:cNvPr>
          <p:cNvSpPr/>
          <p:nvPr/>
        </p:nvSpPr>
        <p:spPr>
          <a:xfrm>
            <a:off x="2669458" y="5235890"/>
            <a:ext cx="3819832" cy="42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9C2CF43-1424-4CB5-886B-DF7AC7CDAAFE}"/>
                  </a:ext>
                </a:extLst>
              </p:cNvPr>
              <p:cNvSpPr/>
              <p:nvPr/>
            </p:nvSpPr>
            <p:spPr>
              <a:xfrm>
                <a:off x="1246237" y="2330668"/>
                <a:ext cx="4151673" cy="11651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9C2CF43-1424-4CB5-886B-DF7AC7CDA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37" y="2330668"/>
                <a:ext cx="4151673" cy="1165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637071" y="1174988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Zichlik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EFB16D1-5465-4178-BF6B-5BEE42097247}"/>
                  </a:ext>
                </a:extLst>
              </p:cNvPr>
              <p:cNvSpPr/>
              <p:nvPr/>
            </p:nvSpPr>
            <p:spPr>
              <a:xfrm>
                <a:off x="1156517" y="3908958"/>
                <a:ext cx="4151673" cy="11651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𝝑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EFB16D1-5465-4178-BF6B-5BEE42097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17" y="3908958"/>
                <a:ext cx="4151673" cy="1165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2DF0AEF-0C2A-4DF5-A9F4-3478A9B3040C}"/>
                  </a:ext>
                </a:extLst>
              </p:cNvPr>
              <p:cNvSpPr/>
              <p:nvPr/>
            </p:nvSpPr>
            <p:spPr>
              <a:xfrm>
                <a:off x="6096000" y="3989862"/>
                <a:ext cx="4151673" cy="11651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2DF0AEF-0C2A-4DF5-A9F4-3478A9B3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89862"/>
                <a:ext cx="4151673" cy="1165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B2DB225D-091B-4719-B130-D61ECB9BDDB0}"/>
                  </a:ext>
                </a:extLst>
              </p:cNvPr>
              <p:cNvSpPr/>
              <p:nvPr/>
            </p:nvSpPr>
            <p:spPr>
              <a:xfrm>
                <a:off x="6096000" y="2364447"/>
                <a:ext cx="4151673" cy="11651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B2DB225D-091B-4719-B130-D61ECB9BD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64447"/>
                <a:ext cx="4151673" cy="1165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B9FD5E4E-BA5E-4050-8002-B2D1A88A115F}"/>
              </a:ext>
            </a:extLst>
          </p:cNvPr>
          <p:cNvSpPr/>
          <p:nvPr/>
        </p:nvSpPr>
        <p:spPr>
          <a:xfrm>
            <a:off x="8701513" y="4058215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F8C8DC-7163-4578-9095-70BF7023EA9E}"/>
              </a:ext>
            </a:extLst>
          </p:cNvPr>
          <p:cNvSpPr/>
          <p:nvPr/>
        </p:nvSpPr>
        <p:spPr>
          <a:xfrm rot="3715302">
            <a:off x="9107842" y="2904916"/>
            <a:ext cx="1104636" cy="3386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4114DB-9647-4551-9B33-FF0505A3CBE4}"/>
              </a:ext>
            </a:extLst>
          </p:cNvPr>
          <p:cNvSpPr/>
          <p:nvPr/>
        </p:nvSpPr>
        <p:spPr>
          <a:xfrm rot="20150148">
            <a:off x="9628815" y="2997896"/>
            <a:ext cx="1929408" cy="2598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05F066A2-32FF-49CF-B9B3-B9303D77A9EA}"/>
              </a:ext>
            </a:extLst>
          </p:cNvPr>
          <p:cNvSpPr/>
          <p:nvPr/>
        </p:nvSpPr>
        <p:spPr>
          <a:xfrm>
            <a:off x="4000571" y="2340518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5CEAC816-6D80-4306-A1AE-DF87C431F77E}"/>
              </a:ext>
            </a:extLst>
          </p:cNvPr>
          <p:cNvSpPr/>
          <p:nvPr/>
        </p:nvSpPr>
        <p:spPr>
          <a:xfrm>
            <a:off x="3880933" y="3975537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5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291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93BA8A-529D-412C-B102-EB63C6B9FFA8}"/>
              </a:ext>
            </a:extLst>
          </p:cNvPr>
          <p:cNvSpPr/>
          <p:nvPr/>
        </p:nvSpPr>
        <p:spPr>
          <a:xfrm>
            <a:off x="2669458" y="5235890"/>
            <a:ext cx="3819832" cy="42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526735" y="917306"/>
            <a:ext cx="11585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Ushbu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kublardagi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moddalar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biridan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nimasi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Куб 17">
                <a:extLst>
                  <a:ext uri="{FF2B5EF4-FFF2-40B4-BE49-F238E27FC236}">
                    <a16:creationId xmlns:a16="http://schemas.microsoft.com/office/drawing/2014/main" id="{2D02A454-056B-4013-8DE1-04D81DB7AE41}"/>
                  </a:ext>
                </a:extLst>
              </p:cNvPr>
              <p:cNvSpPr/>
              <p:nvPr/>
            </p:nvSpPr>
            <p:spPr>
              <a:xfrm>
                <a:off x="1032465" y="2317388"/>
                <a:ext cx="1763506" cy="1172958"/>
              </a:xfrm>
              <a:prstGeom prst="cub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Havo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Куб 17">
                <a:extLst>
                  <a:ext uri="{FF2B5EF4-FFF2-40B4-BE49-F238E27FC236}">
                    <a16:creationId xmlns:a16="http://schemas.microsoft.com/office/drawing/2014/main" id="{2D02A454-056B-4013-8DE1-04D81DB7A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65" y="2317388"/>
                <a:ext cx="1763506" cy="1172958"/>
              </a:xfrm>
              <a:prstGeom prst="cube">
                <a:avLst/>
              </a:prstGeom>
              <a:blipFill>
                <a:blip r:embed="rId2"/>
                <a:stretch>
                  <a:fillRect b="-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Куб 18">
                <a:extLst>
                  <a:ext uri="{FF2B5EF4-FFF2-40B4-BE49-F238E27FC236}">
                    <a16:creationId xmlns:a16="http://schemas.microsoft.com/office/drawing/2014/main" id="{238ECEF2-0259-467F-BD4E-F158FB0B72F1}"/>
                  </a:ext>
                </a:extLst>
              </p:cNvPr>
              <p:cNvSpPr/>
              <p:nvPr/>
            </p:nvSpPr>
            <p:spPr>
              <a:xfrm>
                <a:off x="3539156" y="2317388"/>
                <a:ext cx="1608031" cy="1172958"/>
              </a:xfrm>
              <a:prstGeom prst="cub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Suv</a:t>
                </a:r>
                <a:endPara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Куб 18">
                <a:extLst>
                  <a:ext uri="{FF2B5EF4-FFF2-40B4-BE49-F238E27FC236}">
                    <a16:creationId xmlns:a16="http://schemas.microsoft.com/office/drawing/2014/main" id="{238ECEF2-0259-467F-BD4E-F158FB0B7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56" y="2317388"/>
                <a:ext cx="1608031" cy="1172958"/>
              </a:xfrm>
              <a:prstGeom prst="cub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Куб 19">
                <a:extLst>
                  <a:ext uri="{FF2B5EF4-FFF2-40B4-BE49-F238E27FC236}">
                    <a16:creationId xmlns:a16="http://schemas.microsoft.com/office/drawing/2014/main" id="{1F300D27-35E6-411A-8E01-53C3B7ED349D}"/>
                  </a:ext>
                </a:extLst>
              </p:cNvPr>
              <p:cNvSpPr/>
              <p:nvPr/>
            </p:nvSpPr>
            <p:spPr>
              <a:xfrm>
                <a:off x="6240799" y="2302640"/>
                <a:ext cx="1608031" cy="1172958"/>
              </a:xfrm>
              <a:prstGeom prst="cub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Simob</a:t>
                </a:r>
                <a:endPara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14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Куб 19">
                <a:extLst>
                  <a:ext uri="{FF2B5EF4-FFF2-40B4-BE49-F238E27FC236}">
                    <a16:creationId xmlns:a16="http://schemas.microsoft.com/office/drawing/2014/main" id="{1F300D27-35E6-411A-8E01-53C3B7ED3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799" y="2302640"/>
                <a:ext cx="1608031" cy="1172958"/>
              </a:xfrm>
              <a:prstGeom prst="cub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Куб 20">
                <a:extLst>
                  <a:ext uri="{FF2B5EF4-FFF2-40B4-BE49-F238E27FC236}">
                    <a16:creationId xmlns:a16="http://schemas.microsoft.com/office/drawing/2014/main" id="{024FB572-9F3F-43CC-BF48-0C2C165BBFC0}"/>
                  </a:ext>
                </a:extLst>
              </p:cNvPr>
              <p:cNvSpPr/>
              <p:nvPr/>
            </p:nvSpPr>
            <p:spPr>
              <a:xfrm>
                <a:off x="8942442" y="2273145"/>
                <a:ext cx="1608031" cy="1172958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Qo‘rg‘oshin</a:t>
                </a:r>
                <a:endParaRPr lang="ru-RU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14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Куб 20">
                <a:extLst>
                  <a:ext uri="{FF2B5EF4-FFF2-40B4-BE49-F238E27FC236}">
                    <a16:creationId xmlns:a16="http://schemas.microsoft.com/office/drawing/2014/main" id="{024FB572-9F3F-43CC-BF48-0C2C165BB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442" y="2273145"/>
                <a:ext cx="1608031" cy="1172958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AB0A57-BCEF-4819-AF32-C20D0569623E}"/>
              </a:ext>
            </a:extLst>
          </p:cNvPr>
          <p:cNvSpPr/>
          <p:nvPr/>
        </p:nvSpPr>
        <p:spPr>
          <a:xfrm>
            <a:off x="1246237" y="3893995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97AF9C8-18C6-452C-8BCD-45E129C8C243}"/>
              </a:ext>
            </a:extLst>
          </p:cNvPr>
          <p:cNvSpPr/>
          <p:nvPr/>
        </p:nvSpPr>
        <p:spPr>
          <a:xfrm>
            <a:off x="1156517" y="5472285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C4D009-E7FE-47C6-BBED-6FB6FE648347}"/>
              </a:ext>
            </a:extLst>
          </p:cNvPr>
          <p:cNvSpPr/>
          <p:nvPr/>
        </p:nvSpPr>
        <p:spPr>
          <a:xfrm>
            <a:off x="6096000" y="5553189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F4B45C-6CE7-48F1-8FC9-97B209C44FE5}"/>
              </a:ext>
            </a:extLst>
          </p:cNvPr>
          <p:cNvSpPr/>
          <p:nvPr/>
        </p:nvSpPr>
        <p:spPr>
          <a:xfrm>
            <a:off x="6096000" y="3927774"/>
            <a:ext cx="4151673" cy="1165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нак умножения 27">
            <a:extLst>
              <a:ext uri="{FF2B5EF4-FFF2-40B4-BE49-F238E27FC236}">
                <a16:creationId xmlns:a16="http://schemas.microsoft.com/office/drawing/2014/main" id="{0A2981A1-4AD8-48B3-AB4C-DDA15D25B2E0}"/>
              </a:ext>
            </a:extLst>
          </p:cNvPr>
          <p:cNvSpPr/>
          <p:nvPr/>
        </p:nvSpPr>
        <p:spPr>
          <a:xfrm>
            <a:off x="8882221" y="3789624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A048B96-97AE-4A83-9B76-588A607B4191}"/>
              </a:ext>
            </a:extLst>
          </p:cNvPr>
          <p:cNvSpPr/>
          <p:nvPr/>
        </p:nvSpPr>
        <p:spPr>
          <a:xfrm rot="3715302">
            <a:off x="9417553" y="5811983"/>
            <a:ext cx="1104636" cy="3386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108EB4-9240-4995-A1B0-37C0D4C62591}"/>
              </a:ext>
            </a:extLst>
          </p:cNvPr>
          <p:cNvSpPr/>
          <p:nvPr/>
        </p:nvSpPr>
        <p:spPr>
          <a:xfrm rot="20150148">
            <a:off x="9938528" y="5947571"/>
            <a:ext cx="1929408" cy="2598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63975AEF-205C-4881-ABFA-EB5E84EC6BFD}"/>
              </a:ext>
            </a:extLst>
          </p:cNvPr>
          <p:cNvSpPr/>
          <p:nvPr/>
        </p:nvSpPr>
        <p:spPr>
          <a:xfrm>
            <a:off x="3944843" y="3726741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нак умножения 31">
            <a:extLst>
              <a:ext uri="{FF2B5EF4-FFF2-40B4-BE49-F238E27FC236}">
                <a16:creationId xmlns:a16="http://schemas.microsoft.com/office/drawing/2014/main" id="{EF8D0079-2BF0-4D60-BE6B-1486D8F3CD44}"/>
              </a:ext>
            </a:extLst>
          </p:cNvPr>
          <p:cNvSpPr/>
          <p:nvPr/>
        </p:nvSpPr>
        <p:spPr>
          <a:xfrm>
            <a:off x="4060724" y="5312358"/>
            <a:ext cx="1917290" cy="15279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2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1"/>
            <a:ext cx="12191999" cy="1119352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233"/>
              </a:spcBef>
            </a:pPr>
            <a:r>
              <a:rPr lang="en-US" sz="6600" b="1" dirty="0">
                <a:solidFill>
                  <a:schemeClr val="bg1"/>
                </a:solidFill>
                <a:cs typeface="Arial" pitchFamily="34" charset="0"/>
              </a:rPr>
              <a:t>LABORATORIYA ISHI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640913" y="1500616"/>
            <a:ext cx="10309001" cy="13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DINAMOMETR YORDAMIDA KUCHLARNI O‘LCHASH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3A44B4-435A-40AE-AC6F-4306908FA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3" y="3041585"/>
            <a:ext cx="6745203" cy="4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9020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25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820537" y="54452"/>
            <a:ext cx="8491476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JIHOZLAR: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7116" y="3280116"/>
            <a:ext cx="297769" cy="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613416" y="5727763"/>
            <a:ext cx="355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C8D82-33D5-4FAF-BCBA-2AC80CE3B5FD}"/>
              </a:ext>
            </a:extLst>
          </p:cNvPr>
          <p:cNvSpPr txBox="1"/>
          <p:nvPr/>
        </p:nvSpPr>
        <p:spPr>
          <a:xfrm>
            <a:off x="4282386" y="4717345"/>
            <a:ext cx="499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9E94F-83EE-4DCD-8FFC-32F1C267CE3D}"/>
              </a:ext>
            </a:extLst>
          </p:cNvPr>
          <p:cNvSpPr txBox="1"/>
          <p:nvPr/>
        </p:nvSpPr>
        <p:spPr>
          <a:xfrm>
            <a:off x="9272959" y="4060409"/>
            <a:ext cx="230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86BDD-20D5-4FD3-B64D-DA5764161BD6}"/>
              </a:ext>
            </a:extLst>
          </p:cNvPr>
          <p:cNvSpPr txBox="1"/>
          <p:nvPr/>
        </p:nvSpPr>
        <p:spPr>
          <a:xfrm>
            <a:off x="3705949" y="3675689"/>
            <a:ext cx="321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E914C-0C5A-4216-AC48-DAC9755D0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2" r="35795"/>
          <a:stretch/>
        </p:blipFill>
        <p:spPr>
          <a:xfrm>
            <a:off x="613416" y="936834"/>
            <a:ext cx="1893810" cy="469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EF60FD-B92B-4355-A9A5-14412C5B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385" y="1012996"/>
            <a:ext cx="2857500" cy="25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03E6F1-4643-4627-8B7A-97AC7CC67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36" t="2599" r="18190" b="24301"/>
          <a:stretch/>
        </p:blipFill>
        <p:spPr>
          <a:xfrm>
            <a:off x="6485234" y="936834"/>
            <a:ext cx="4645742" cy="29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61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CCF127-C151-4E06-8FC7-40DA95D6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35660"/>
            <a:ext cx="6415548" cy="23095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93BA8A-529D-412C-B102-EB63C6B9FFA8}"/>
              </a:ext>
            </a:extLst>
          </p:cNvPr>
          <p:cNvSpPr/>
          <p:nvPr/>
        </p:nvSpPr>
        <p:spPr>
          <a:xfrm>
            <a:off x="2669458" y="6017554"/>
            <a:ext cx="3819832" cy="42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A9E60-2F11-44D9-9CC7-EE2AC9AD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5" y="1183214"/>
            <a:ext cx="4841469" cy="20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9C6526C-5941-4F26-AD0F-D6143A6D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7435"/>
              </p:ext>
            </p:extLst>
          </p:nvPr>
        </p:nvGraphicFramePr>
        <p:xfrm>
          <a:off x="147484" y="339213"/>
          <a:ext cx="11665973" cy="6297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8891">
                  <a:extLst>
                    <a:ext uri="{9D8B030D-6E8A-4147-A177-3AD203B41FA5}">
                      <a16:colId xmlns:a16="http://schemas.microsoft.com/office/drawing/2014/main" val="1426367932"/>
                    </a:ext>
                  </a:extLst>
                </a:gridCol>
                <a:gridCol w="3819832">
                  <a:extLst>
                    <a:ext uri="{9D8B030D-6E8A-4147-A177-3AD203B41FA5}">
                      <a16:colId xmlns:a16="http://schemas.microsoft.com/office/drawing/2014/main" val="3648032492"/>
                    </a:ext>
                  </a:extLst>
                </a:gridCol>
                <a:gridCol w="4557250">
                  <a:extLst>
                    <a:ext uri="{9D8B030D-6E8A-4147-A177-3AD203B41FA5}">
                      <a16:colId xmlns:a16="http://schemas.microsoft.com/office/drawing/2014/main" val="3303936810"/>
                    </a:ext>
                  </a:extLst>
                </a:gridCol>
              </a:tblGrid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Og‘irlik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6697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1403806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29052"/>
                  </a:ext>
                </a:extLst>
              </a:tr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Ishqalanish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484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19425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7219126"/>
                  </a:ext>
                </a:extLst>
              </a:tr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Elastiklik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5091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6944401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088311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1056240" y="1878480"/>
              <a:ext cx="8605800" cy="466020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880" y="1869120"/>
                <a:ext cx="8624520" cy="46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73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9C6526C-5941-4F26-AD0F-D6143A6D12CC}"/>
              </a:ext>
            </a:extLst>
          </p:cNvPr>
          <p:cNvGraphicFramePr>
            <a:graphicFrameLocks noGrp="1"/>
          </p:cNvGraphicFramePr>
          <p:nvPr/>
        </p:nvGraphicFramePr>
        <p:xfrm>
          <a:off x="147484" y="339213"/>
          <a:ext cx="11665973" cy="6297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8891">
                  <a:extLst>
                    <a:ext uri="{9D8B030D-6E8A-4147-A177-3AD203B41FA5}">
                      <a16:colId xmlns:a16="http://schemas.microsoft.com/office/drawing/2014/main" val="1426367932"/>
                    </a:ext>
                  </a:extLst>
                </a:gridCol>
                <a:gridCol w="3819832">
                  <a:extLst>
                    <a:ext uri="{9D8B030D-6E8A-4147-A177-3AD203B41FA5}">
                      <a16:colId xmlns:a16="http://schemas.microsoft.com/office/drawing/2014/main" val="3648032492"/>
                    </a:ext>
                  </a:extLst>
                </a:gridCol>
                <a:gridCol w="4557250">
                  <a:extLst>
                    <a:ext uri="{9D8B030D-6E8A-4147-A177-3AD203B41FA5}">
                      <a16:colId xmlns:a16="http://schemas.microsoft.com/office/drawing/2014/main" val="3303936810"/>
                    </a:ext>
                  </a:extLst>
                </a:gridCol>
              </a:tblGrid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Og‘irlik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6697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1403806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29052"/>
                  </a:ext>
                </a:extLst>
              </a:tr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Ishqalanish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484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19425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7219126"/>
                  </a:ext>
                </a:extLst>
              </a:tr>
              <a:tr h="5751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Elastiklik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kuchini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o‘lchash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(F)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5091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Yuksiz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dinamometr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Taxtachaga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yuk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6944401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088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244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644</cp:revision>
  <dcterms:created xsi:type="dcterms:W3CDTF">2020-03-24T02:20:14Z</dcterms:created>
  <dcterms:modified xsi:type="dcterms:W3CDTF">2020-11-02T10:37:20Z</dcterms:modified>
</cp:coreProperties>
</file>