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5"/>
  </p:notesMasterIdLst>
  <p:sldIdLst>
    <p:sldId id="270" r:id="rId4"/>
    <p:sldId id="1654" r:id="rId5"/>
    <p:sldId id="1728" r:id="rId6"/>
    <p:sldId id="1708" r:id="rId7"/>
    <p:sldId id="1729" r:id="rId8"/>
    <p:sldId id="1690" r:id="rId9"/>
    <p:sldId id="1716" r:id="rId10"/>
    <p:sldId id="1717" r:id="rId11"/>
    <p:sldId id="1718" r:id="rId12"/>
    <p:sldId id="1719" r:id="rId13"/>
    <p:sldId id="1721" r:id="rId14"/>
    <p:sldId id="1720" r:id="rId15"/>
    <p:sldId id="1722" r:id="rId16"/>
    <p:sldId id="1723" r:id="rId17"/>
    <p:sldId id="1724" r:id="rId18"/>
    <p:sldId id="1725" r:id="rId19"/>
    <p:sldId id="1726" r:id="rId20"/>
    <p:sldId id="1713" r:id="rId21"/>
    <p:sldId id="1727" r:id="rId22"/>
    <p:sldId id="1714" r:id="rId23"/>
    <p:sldId id="169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66127" y="2433284"/>
            <a:ext cx="10309001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ATMOSFERA BOSIMI. TORRICHELLI TAJRIBASI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1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8B71C-33BA-45A8-8CD7-00E708D2B04E}"/>
              </a:ext>
            </a:extLst>
          </p:cNvPr>
          <p:cNvSpPr txBox="1"/>
          <p:nvPr/>
        </p:nvSpPr>
        <p:spPr>
          <a:xfrm>
            <a:off x="886317" y="1412677"/>
            <a:ext cx="3050330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78 %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11037-40C2-44C2-BD44-7DF07508AE65}"/>
              </a:ext>
            </a:extLst>
          </p:cNvPr>
          <p:cNvSpPr txBox="1"/>
          <p:nvPr/>
        </p:nvSpPr>
        <p:spPr>
          <a:xfrm>
            <a:off x="5264019" y="1412677"/>
            <a:ext cx="2508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18CDC-F3CC-44B7-8E76-6B82CF4CECB1}"/>
              </a:ext>
            </a:extLst>
          </p:cNvPr>
          <p:cNvSpPr txBox="1"/>
          <p:nvPr/>
        </p:nvSpPr>
        <p:spPr>
          <a:xfrm>
            <a:off x="886317" y="2967335"/>
            <a:ext cx="3050330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21 %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C9D6D-63F7-4879-8642-7A45B552E821}"/>
              </a:ext>
            </a:extLst>
          </p:cNvPr>
          <p:cNvSpPr txBox="1"/>
          <p:nvPr/>
        </p:nvSpPr>
        <p:spPr>
          <a:xfrm>
            <a:off x="886317" y="4582701"/>
            <a:ext cx="3050330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91A43-A650-4B57-A439-57AEAC3FC6CE}"/>
              </a:ext>
            </a:extLst>
          </p:cNvPr>
          <p:cNvSpPr txBox="1"/>
          <p:nvPr/>
        </p:nvSpPr>
        <p:spPr>
          <a:xfrm>
            <a:off x="5014449" y="3044279"/>
            <a:ext cx="4660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5BC7A-11F7-48B7-9A68-B4D08CCA13FC}"/>
              </a:ext>
            </a:extLst>
          </p:cNvPr>
          <p:cNvSpPr txBox="1"/>
          <p:nvPr/>
        </p:nvSpPr>
        <p:spPr>
          <a:xfrm>
            <a:off x="4444176" y="4612840"/>
            <a:ext cx="5083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98B71C-33BA-45A8-8CD7-00E708D2B04E}"/>
                  </a:ext>
                </a:extLst>
              </p:cNvPr>
              <p:cNvSpPr txBox="1"/>
              <p:nvPr/>
            </p:nvSpPr>
            <p:spPr>
              <a:xfrm>
                <a:off x="2424768" y="2915109"/>
                <a:ext cx="6030097" cy="94205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1,29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98B71C-33BA-45A8-8CD7-00E708D2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68" y="2915109"/>
                <a:ext cx="6030097" cy="942053"/>
              </a:xfrm>
              <a:prstGeom prst="rect">
                <a:avLst/>
              </a:prstGeom>
              <a:blipFill>
                <a:blip r:embed="rId2"/>
                <a:stretch>
                  <a:fillRect t="-13043" b="-35404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011037-40C2-44C2-BD44-7DF07508AE65}"/>
                  </a:ext>
                </a:extLst>
              </p:cNvPr>
              <p:cNvSpPr txBox="1"/>
              <p:nvPr/>
            </p:nvSpPr>
            <p:spPr>
              <a:xfrm>
                <a:off x="813209" y="1223538"/>
                <a:ext cx="1056558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temperaturada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zichligi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011037-40C2-44C2-BD44-7DF07508A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09" y="1223538"/>
                <a:ext cx="10565581" cy="1323439"/>
              </a:xfrm>
              <a:prstGeom prst="rect">
                <a:avLst/>
              </a:prstGeom>
              <a:blipFill>
                <a:blip r:embed="rId3"/>
                <a:stretch>
                  <a:fillRect l="-2018" t="-8295" r="-2018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ABDB14-C4A6-4F22-93AC-787E32176BDA}"/>
              </a:ext>
            </a:extLst>
          </p:cNvPr>
          <p:cNvSpPr txBox="1"/>
          <p:nvPr/>
        </p:nvSpPr>
        <p:spPr>
          <a:xfrm>
            <a:off x="8893277" y="3149276"/>
            <a:ext cx="248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11037-40C2-44C2-BD44-7DF07508AE65}"/>
              </a:ext>
            </a:extLst>
          </p:cNvPr>
          <p:cNvSpPr txBox="1"/>
          <p:nvPr/>
        </p:nvSpPr>
        <p:spPr>
          <a:xfrm>
            <a:off x="231058" y="957070"/>
            <a:ext cx="11498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5,4 km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zichligidan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11 km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1C9D6D-63F7-4879-8642-7A45B552E821}"/>
                  </a:ext>
                </a:extLst>
              </p:cNvPr>
              <p:cNvSpPr txBox="1"/>
              <p:nvPr/>
            </p:nvSpPr>
            <p:spPr>
              <a:xfrm>
                <a:off x="2434897" y="3607978"/>
                <a:ext cx="5283425" cy="9233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11,2 km/s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1C9D6D-63F7-4879-8642-7A45B552E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97" y="3607978"/>
                <a:ext cx="5283425" cy="923330"/>
              </a:xfrm>
              <a:prstGeom prst="rect">
                <a:avLst/>
              </a:prstGeom>
              <a:blipFill>
                <a:blip r:embed="rId2"/>
                <a:stretch>
                  <a:fillRect t="-15924" r="-2176" b="-3630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996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 J R I B A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F14A2-AC20-4689-A32D-5A971956B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90" t="19140" r="16620" b="63503"/>
          <a:stretch/>
        </p:blipFill>
        <p:spPr>
          <a:xfrm>
            <a:off x="653843" y="1140783"/>
            <a:ext cx="4422304" cy="5504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380835-B8C7-4522-B513-79BF50102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72" t="19140" r="6760" b="61352"/>
          <a:stretch/>
        </p:blipFill>
        <p:spPr>
          <a:xfrm>
            <a:off x="7388942" y="957070"/>
            <a:ext cx="2905432" cy="52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11037-40C2-44C2-BD44-7DF07508AE65}"/>
              </a:ext>
            </a:extLst>
          </p:cNvPr>
          <p:cNvSpPr txBox="1"/>
          <p:nvPr/>
        </p:nvSpPr>
        <p:spPr>
          <a:xfrm>
            <a:off x="2507226" y="1003236"/>
            <a:ext cx="9222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italiyalik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Torrichelli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(1608-1647)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A6CE56-E7C1-4C80-B271-F1850A8E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87" t="40860" r="18043" b="37420"/>
          <a:stretch/>
        </p:blipFill>
        <p:spPr>
          <a:xfrm>
            <a:off x="393289" y="1099101"/>
            <a:ext cx="2079523" cy="5076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017AF6-B978-4031-A29D-8F0190B5CAC9}"/>
              </a:ext>
            </a:extLst>
          </p:cNvPr>
          <p:cNvSpPr txBox="1"/>
          <p:nvPr/>
        </p:nvSpPr>
        <p:spPr>
          <a:xfrm>
            <a:off x="3408290" y="3476006"/>
            <a:ext cx="6768098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760 mm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sim.ust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8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17AF6-B978-4031-A29D-8F0190B5CAC9}"/>
              </a:ext>
            </a:extLst>
          </p:cNvPr>
          <p:cNvSpPr txBox="1"/>
          <p:nvPr/>
        </p:nvSpPr>
        <p:spPr>
          <a:xfrm>
            <a:off x="698502" y="957070"/>
            <a:ext cx="10356630" cy="14465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723DD-2370-427B-B136-8F72869DD26A}"/>
              </a:ext>
            </a:extLst>
          </p:cNvPr>
          <p:cNvSpPr txBox="1"/>
          <p:nvPr/>
        </p:nvSpPr>
        <p:spPr>
          <a:xfrm>
            <a:off x="1607985" y="2539875"/>
            <a:ext cx="7300040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1atm = 760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7390F-7BDA-4A5D-808D-B95682C9147E}"/>
              </a:ext>
            </a:extLst>
          </p:cNvPr>
          <p:cNvSpPr txBox="1"/>
          <p:nvPr/>
        </p:nvSpPr>
        <p:spPr>
          <a:xfrm>
            <a:off x="703418" y="3429000"/>
            <a:ext cx="9109175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.=101325 Pa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36588-C526-4F32-ACE8-12151D3CE690}"/>
              </a:ext>
            </a:extLst>
          </p:cNvPr>
          <p:cNvSpPr txBox="1"/>
          <p:nvPr/>
        </p:nvSpPr>
        <p:spPr>
          <a:xfrm>
            <a:off x="2457958" y="4236309"/>
            <a:ext cx="5240700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1atm = 101325 Pa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0A085-EA08-4CB3-A642-E4809EE569AA}"/>
              </a:ext>
            </a:extLst>
          </p:cNvPr>
          <p:cNvSpPr txBox="1"/>
          <p:nvPr/>
        </p:nvSpPr>
        <p:spPr>
          <a:xfrm>
            <a:off x="698502" y="5119502"/>
            <a:ext cx="8976026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1Pa = 0,0075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BA111-7D36-460E-940B-7B490D0C4B17}"/>
              </a:ext>
            </a:extLst>
          </p:cNvPr>
          <p:cNvSpPr txBox="1"/>
          <p:nvPr/>
        </p:nvSpPr>
        <p:spPr>
          <a:xfrm>
            <a:off x="1853274" y="5900930"/>
            <a:ext cx="7054752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.= 133,3 Pa</a:t>
            </a:r>
          </a:p>
        </p:txBody>
      </p:sp>
    </p:spTree>
    <p:extLst>
      <p:ext uri="{BB962C8B-B14F-4D97-AF65-F5344CB8AC3E}">
        <p14:creationId xmlns:p14="http://schemas.microsoft.com/office/powerpoint/2010/main" val="10923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11037-40C2-44C2-BD44-7DF07508AE65}"/>
              </a:ext>
            </a:extLst>
          </p:cNvPr>
          <p:cNvSpPr txBox="1"/>
          <p:nvPr/>
        </p:nvSpPr>
        <p:spPr>
          <a:xfrm>
            <a:off x="462358" y="957070"/>
            <a:ext cx="10933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Torrichelli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tajribalarida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 12 m da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A036E9B-0053-44F9-8DDE-0E045966E2A2}"/>
              </a:ext>
            </a:extLst>
          </p:cNvPr>
          <p:cNvCxnSpPr/>
          <p:nvPr/>
        </p:nvCxnSpPr>
        <p:spPr>
          <a:xfrm>
            <a:off x="506603" y="3224537"/>
            <a:ext cx="0" cy="30824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196E88B-BFF0-48B6-83F9-F912526B262D}"/>
              </a:ext>
            </a:extLst>
          </p:cNvPr>
          <p:cNvCxnSpPr/>
          <p:nvPr/>
        </p:nvCxnSpPr>
        <p:spPr>
          <a:xfrm flipV="1">
            <a:off x="5088194" y="3475261"/>
            <a:ext cx="0" cy="30824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CC22FC08-B397-4A38-9298-126403F450DB}"/>
              </a:ext>
            </a:extLst>
          </p:cNvPr>
          <p:cNvSpPr/>
          <p:nvPr/>
        </p:nvSpPr>
        <p:spPr>
          <a:xfrm>
            <a:off x="661461" y="3221599"/>
            <a:ext cx="1076631" cy="166656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B032F2-F236-4EE1-BA40-2EF8C04BEECB}"/>
              </a:ext>
            </a:extLst>
          </p:cNvPr>
          <p:cNvSpPr txBox="1"/>
          <p:nvPr/>
        </p:nvSpPr>
        <p:spPr>
          <a:xfrm>
            <a:off x="2023107" y="3607996"/>
            <a:ext cx="162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2BBF0B94-034C-4437-A213-A872FB2EEFE1}"/>
              </a:ext>
            </a:extLst>
          </p:cNvPr>
          <p:cNvSpPr/>
          <p:nvPr/>
        </p:nvSpPr>
        <p:spPr>
          <a:xfrm>
            <a:off x="5454324" y="4888167"/>
            <a:ext cx="1076631" cy="166656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14C14-1545-44F6-9C13-7D12C66588C0}"/>
              </a:ext>
            </a:extLst>
          </p:cNvPr>
          <p:cNvSpPr txBox="1"/>
          <p:nvPr/>
        </p:nvSpPr>
        <p:spPr>
          <a:xfrm>
            <a:off x="6897084" y="5289388"/>
            <a:ext cx="162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 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846618-C61A-4899-A476-DC2B89D6B20F}"/>
              </a:ext>
            </a:extLst>
          </p:cNvPr>
          <p:cNvSpPr txBox="1"/>
          <p:nvPr/>
        </p:nvSpPr>
        <p:spPr>
          <a:xfrm>
            <a:off x="837272" y="5335555"/>
            <a:ext cx="392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E03C7-7CAD-4238-81D7-7641C53A9429}"/>
              </a:ext>
            </a:extLst>
          </p:cNvPr>
          <p:cNvSpPr txBox="1"/>
          <p:nvPr/>
        </p:nvSpPr>
        <p:spPr>
          <a:xfrm>
            <a:off x="5404922" y="3950120"/>
            <a:ext cx="5717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mm.sim.ust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11037-40C2-44C2-BD44-7DF07508AE65}"/>
              </a:ext>
            </a:extLst>
          </p:cNvPr>
          <p:cNvSpPr txBox="1"/>
          <p:nvPr/>
        </p:nvSpPr>
        <p:spPr>
          <a:xfrm>
            <a:off x="462357" y="944992"/>
            <a:ext cx="10933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barometr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49A4D-C7DE-4A6E-BF61-E05CEF022833}"/>
              </a:ext>
            </a:extLst>
          </p:cNvPr>
          <p:cNvSpPr txBox="1"/>
          <p:nvPr/>
        </p:nvSpPr>
        <p:spPr>
          <a:xfrm>
            <a:off x="462356" y="2248192"/>
            <a:ext cx="10933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manometrdan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 VA GAZLAR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7EF7D6-2D06-409C-932E-951BF470A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5" t="48387" r="64223" b="36774"/>
          <a:stretch/>
        </p:blipFill>
        <p:spPr>
          <a:xfrm>
            <a:off x="304802" y="2176163"/>
            <a:ext cx="3706759" cy="3237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CDF78D-5A0D-43F9-8D58-90819DAECCFC}"/>
              </a:ext>
            </a:extLst>
          </p:cNvPr>
          <p:cNvSpPr txBox="1"/>
          <p:nvPr/>
        </p:nvSpPr>
        <p:spPr>
          <a:xfrm>
            <a:off x="467034" y="965370"/>
            <a:ext cx="1096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Manometrlar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47104-CD6B-4AD0-B37F-BE503325C4BD}"/>
              </a:ext>
            </a:extLst>
          </p:cNvPr>
          <p:cNvSpPr txBox="1"/>
          <p:nvPr/>
        </p:nvSpPr>
        <p:spPr>
          <a:xfrm>
            <a:off x="3893575" y="1739624"/>
            <a:ext cx="7993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manometr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naydan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yarmigacha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 VA GAZLAR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2466C5-7C25-403D-8B29-DAA5C966B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0" t="48387" r="37863" b="36774"/>
          <a:stretch/>
        </p:blipFill>
        <p:spPr>
          <a:xfrm>
            <a:off x="285500" y="957159"/>
            <a:ext cx="2433484" cy="29955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0D01DA-DB4F-428A-809E-BD0B03B0B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07" t="48387" r="4352" b="36774"/>
          <a:stretch/>
        </p:blipFill>
        <p:spPr>
          <a:xfrm>
            <a:off x="3628103" y="1224115"/>
            <a:ext cx="3962401" cy="2982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C11E5-86A6-419E-9CA1-D812FE00EEF4}"/>
              </a:ext>
            </a:extLst>
          </p:cNvPr>
          <p:cNvSpPr txBox="1"/>
          <p:nvPr/>
        </p:nvSpPr>
        <p:spPr>
          <a:xfrm>
            <a:off x="7590504" y="1224115"/>
            <a:ext cx="3394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B7935-E384-4E41-B93C-04F236AB0268}"/>
              </a:ext>
            </a:extLst>
          </p:cNvPr>
          <p:cNvSpPr txBox="1"/>
          <p:nvPr/>
        </p:nvSpPr>
        <p:spPr>
          <a:xfrm>
            <a:off x="1659193" y="4308477"/>
            <a:ext cx="3768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o‘lchanadigan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83AA2-61F3-4A28-BCF3-62CADE1AF07F}"/>
              </a:ext>
            </a:extLst>
          </p:cNvPr>
          <p:cNvSpPr txBox="1"/>
          <p:nvPr/>
        </p:nvSpPr>
        <p:spPr>
          <a:xfrm>
            <a:off x="2925827" y="3406403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Richag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0B6AE-2B23-429E-A4CD-CAA829DC9C9B}"/>
              </a:ext>
            </a:extLst>
          </p:cNvPr>
          <p:cNvSpPr txBox="1"/>
          <p:nvPr/>
        </p:nvSpPr>
        <p:spPr>
          <a:xfrm>
            <a:off x="7177549" y="3668013"/>
            <a:ext cx="303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Tishli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g‘ildiraklar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59E57-BC37-4640-A92B-0436F70B29C8}"/>
              </a:ext>
            </a:extLst>
          </p:cNvPr>
          <p:cNvSpPr txBox="1"/>
          <p:nvPr/>
        </p:nvSpPr>
        <p:spPr>
          <a:xfrm>
            <a:off x="7384871" y="2345197"/>
            <a:ext cx="3919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Bosimni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ko‘rsatuvchi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ko‘rsatkich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586187" y="927829"/>
            <a:ext cx="11341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1-savol: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idishni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egiltirdilar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suyuqlikning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 yon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tomonlariga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4C125-FF4C-4477-9D40-12627DCF4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2" r="9180"/>
          <a:stretch/>
        </p:blipFill>
        <p:spPr>
          <a:xfrm>
            <a:off x="2142954" y="2937243"/>
            <a:ext cx="2193072" cy="2689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AD265C-2743-48C6-8D57-7DF7D349AEDB}"/>
              </a:ext>
            </a:extLst>
          </p:cNvPr>
          <p:cNvSpPr txBox="1"/>
          <p:nvPr/>
        </p:nvSpPr>
        <p:spPr>
          <a:xfrm>
            <a:off x="6257163" y="34290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C2719C-C242-442B-AEBF-B03A0F6F3508}"/>
              </a:ext>
            </a:extLst>
          </p:cNvPr>
          <p:cNvSpPr txBox="1"/>
          <p:nvPr/>
        </p:nvSpPr>
        <p:spPr>
          <a:xfrm>
            <a:off x="9305518" y="3614976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C10A10-1258-4A37-BD4A-F6C32333E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2" r="9180"/>
          <a:stretch/>
        </p:blipFill>
        <p:spPr>
          <a:xfrm rot="1381198">
            <a:off x="6851998" y="2815891"/>
            <a:ext cx="2193072" cy="26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47649" y="1145916"/>
            <a:ext cx="116967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yarmigacha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Og‘zini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berkitib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qog‘ozni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ag‘daring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Qo‘lingizni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qog‘ozdan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olsangiz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to‘kilmaydi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700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99269" y="1603115"/>
            <a:ext cx="11593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77-betidagi 1-10-gacha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topshirig‘ini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388769" y="982219"/>
            <a:ext cx="1180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Paskal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qonuniga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sathda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4C125-FF4C-4477-9D40-12627DCF4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2" r="9180"/>
          <a:stretch/>
        </p:blipFill>
        <p:spPr>
          <a:xfrm rot="1381198">
            <a:off x="2142954" y="2937243"/>
            <a:ext cx="2193072" cy="2689292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9F79775-981F-462B-9937-64BF7C5BE0A5}"/>
              </a:ext>
            </a:extLst>
          </p:cNvPr>
          <p:cNvCxnSpPr>
            <a:cxnSpLocks/>
          </p:cNvCxnSpPr>
          <p:nvPr/>
        </p:nvCxnSpPr>
        <p:spPr>
          <a:xfrm>
            <a:off x="2486954" y="4160539"/>
            <a:ext cx="1888782" cy="9354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AD265C-2743-48C6-8D57-7DF7D349AEDB}"/>
              </a:ext>
            </a:extLst>
          </p:cNvPr>
          <p:cNvSpPr txBox="1"/>
          <p:nvPr/>
        </p:nvSpPr>
        <p:spPr>
          <a:xfrm>
            <a:off x="1816639" y="380659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C2719C-C242-442B-AEBF-B03A0F6F3508}"/>
              </a:ext>
            </a:extLst>
          </p:cNvPr>
          <p:cNvSpPr txBox="1"/>
          <p:nvPr/>
        </p:nvSpPr>
        <p:spPr>
          <a:xfrm>
            <a:off x="4431038" y="3904942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6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875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227722" y="780507"/>
            <a:ext cx="115387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2-savol: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rasmdagidek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sathlarida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tubiga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sathlaridagi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devorlariga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1C741B-390B-4F56-860B-343232A0D32C}"/>
              </a:ext>
            </a:extLst>
          </p:cNvPr>
          <p:cNvSpPr/>
          <p:nvPr/>
        </p:nvSpPr>
        <p:spPr>
          <a:xfrm>
            <a:off x="1519083" y="4764844"/>
            <a:ext cx="6002593" cy="17403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BD8C59-54A5-42D7-93D7-3486241043ED}"/>
              </a:ext>
            </a:extLst>
          </p:cNvPr>
          <p:cNvSpPr/>
          <p:nvPr/>
        </p:nvSpPr>
        <p:spPr>
          <a:xfrm>
            <a:off x="4520379" y="3269419"/>
            <a:ext cx="2993922" cy="14954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F5895A9-D437-4B5F-BE3B-DBFAD613CC09}"/>
              </a:ext>
            </a:extLst>
          </p:cNvPr>
          <p:cNvCxnSpPr/>
          <p:nvPr/>
        </p:nvCxnSpPr>
        <p:spPr>
          <a:xfrm>
            <a:off x="4520379" y="2825852"/>
            <a:ext cx="0" cy="19389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363A617-9FE3-4FEA-9EA5-6D1CE256BD6E}"/>
              </a:ext>
            </a:extLst>
          </p:cNvPr>
          <p:cNvCxnSpPr>
            <a:cxnSpLocks/>
          </p:cNvCxnSpPr>
          <p:nvPr/>
        </p:nvCxnSpPr>
        <p:spPr>
          <a:xfrm>
            <a:off x="7514301" y="2866950"/>
            <a:ext cx="0" cy="36793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17B8DFF-9A18-4E72-98FA-D6C00BEEEF0C}"/>
              </a:ext>
            </a:extLst>
          </p:cNvPr>
          <p:cNvCxnSpPr>
            <a:cxnSpLocks/>
          </p:cNvCxnSpPr>
          <p:nvPr/>
        </p:nvCxnSpPr>
        <p:spPr>
          <a:xfrm>
            <a:off x="1519083" y="6546252"/>
            <a:ext cx="60025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340615A-84F4-415B-B4D7-3FF30E5420C4}"/>
              </a:ext>
            </a:extLst>
          </p:cNvPr>
          <p:cNvCxnSpPr>
            <a:cxnSpLocks/>
          </p:cNvCxnSpPr>
          <p:nvPr/>
        </p:nvCxnSpPr>
        <p:spPr>
          <a:xfrm>
            <a:off x="1519083" y="4706601"/>
            <a:ext cx="0" cy="18978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610E396-12A5-4D56-82A2-37AE5DF556F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519083" y="4751961"/>
            <a:ext cx="3001297" cy="128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3E68CFA-1DDF-4B3C-989D-19C3A9CA6EA5}"/>
              </a:ext>
            </a:extLst>
          </p:cNvPr>
          <p:cNvSpPr txBox="1"/>
          <p:nvPr/>
        </p:nvSpPr>
        <p:spPr>
          <a:xfrm>
            <a:off x="2835612" y="4032149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50E7EC-743D-44AA-A230-00F1E24ABA67}"/>
              </a:ext>
            </a:extLst>
          </p:cNvPr>
          <p:cNvSpPr txBox="1"/>
          <p:nvPr/>
        </p:nvSpPr>
        <p:spPr>
          <a:xfrm>
            <a:off x="5761613" y="263417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708A0-0219-4653-9633-6F23E730DA3D}"/>
              </a:ext>
            </a:extLst>
          </p:cNvPr>
          <p:cNvSpPr txBox="1"/>
          <p:nvPr/>
        </p:nvSpPr>
        <p:spPr>
          <a:xfrm>
            <a:off x="864244" y="5301605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3C99D-A7FA-4787-B81C-2AA6473D4C85}"/>
              </a:ext>
            </a:extLst>
          </p:cNvPr>
          <p:cNvSpPr txBox="1"/>
          <p:nvPr/>
        </p:nvSpPr>
        <p:spPr>
          <a:xfrm>
            <a:off x="7709940" y="526325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BEED047-DE47-49B3-B567-DF89F6036C54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1519083" y="5634999"/>
            <a:ext cx="6002593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0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875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227721" y="780507"/>
            <a:ext cx="11703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Paskal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A,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sathlarida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tubiga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qismlardagi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devorlariga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1C741B-390B-4F56-860B-343232A0D32C}"/>
              </a:ext>
            </a:extLst>
          </p:cNvPr>
          <p:cNvSpPr/>
          <p:nvPr/>
        </p:nvSpPr>
        <p:spPr>
          <a:xfrm>
            <a:off x="1519083" y="4764844"/>
            <a:ext cx="6002593" cy="17403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BD8C59-54A5-42D7-93D7-3486241043ED}"/>
              </a:ext>
            </a:extLst>
          </p:cNvPr>
          <p:cNvSpPr/>
          <p:nvPr/>
        </p:nvSpPr>
        <p:spPr>
          <a:xfrm>
            <a:off x="4520379" y="3269419"/>
            <a:ext cx="2993922" cy="14954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F5895A9-D437-4B5F-BE3B-DBFAD613CC09}"/>
              </a:ext>
            </a:extLst>
          </p:cNvPr>
          <p:cNvCxnSpPr/>
          <p:nvPr/>
        </p:nvCxnSpPr>
        <p:spPr>
          <a:xfrm>
            <a:off x="4520379" y="2825852"/>
            <a:ext cx="0" cy="19389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363A617-9FE3-4FEA-9EA5-6D1CE256BD6E}"/>
              </a:ext>
            </a:extLst>
          </p:cNvPr>
          <p:cNvCxnSpPr>
            <a:cxnSpLocks/>
          </p:cNvCxnSpPr>
          <p:nvPr/>
        </p:nvCxnSpPr>
        <p:spPr>
          <a:xfrm>
            <a:off x="7514301" y="2866950"/>
            <a:ext cx="0" cy="36793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17B8DFF-9A18-4E72-98FA-D6C00BEEEF0C}"/>
              </a:ext>
            </a:extLst>
          </p:cNvPr>
          <p:cNvCxnSpPr>
            <a:cxnSpLocks/>
          </p:cNvCxnSpPr>
          <p:nvPr/>
        </p:nvCxnSpPr>
        <p:spPr>
          <a:xfrm>
            <a:off x="1519083" y="6546252"/>
            <a:ext cx="60025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340615A-84F4-415B-B4D7-3FF30E5420C4}"/>
              </a:ext>
            </a:extLst>
          </p:cNvPr>
          <p:cNvCxnSpPr>
            <a:cxnSpLocks/>
          </p:cNvCxnSpPr>
          <p:nvPr/>
        </p:nvCxnSpPr>
        <p:spPr>
          <a:xfrm>
            <a:off x="1519083" y="4706601"/>
            <a:ext cx="0" cy="18978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610E396-12A5-4D56-82A2-37AE5DF556F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519083" y="4751961"/>
            <a:ext cx="3001297" cy="128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3E68CFA-1DDF-4B3C-989D-19C3A9CA6EA5}"/>
              </a:ext>
            </a:extLst>
          </p:cNvPr>
          <p:cNvSpPr txBox="1"/>
          <p:nvPr/>
        </p:nvSpPr>
        <p:spPr>
          <a:xfrm>
            <a:off x="2835612" y="4032149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50E7EC-743D-44AA-A230-00F1E24ABA67}"/>
              </a:ext>
            </a:extLst>
          </p:cNvPr>
          <p:cNvSpPr txBox="1"/>
          <p:nvPr/>
        </p:nvSpPr>
        <p:spPr>
          <a:xfrm>
            <a:off x="5761613" y="263417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708A0-0219-4653-9633-6F23E730DA3D}"/>
              </a:ext>
            </a:extLst>
          </p:cNvPr>
          <p:cNvSpPr txBox="1"/>
          <p:nvPr/>
        </p:nvSpPr>
        <p:spPr>
          <a:xfrm>
            <a:off x="864244" y="5301605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A3C99D-A7FA-4787-B81C-2AA6473D4C85}"/>
              </a:ext>
            </a:extLst>
          </p:cNvPr>
          <p:cNvSpPr txBox="1"/>
          <p:nvPr/>
        </p:nvSpPr>
        <p:spPr>
          <a:xfrm>
            <a:off x="7709940" y="526325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BEED047-DE47-49B3-B567-DF89F6036C54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1519083" y="5634999"/>
            <a:ext cx="6002593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DC4E769-87A3-4284-95CD-AB79B1DFAAD7}"/>
              </a:ext>
            </a:extLst>
          </p:cNvPr>
          <p:cNvCxnSpPr/>
          <p:nvPr/>
        </p:nvCxnSpPr>
        <p:spPr>
          <a:xfrm>
            <a:off x="6238568" y="3335052"/>
            <a:ext cx="0" cy="3211200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B2EF99C-73C1-4CB7-9B96-063E111B84E2}"/>
              </a:ext>
            </a:extLst>
          </p:cNvPr>
          <p:cNvCxnSpPr>
            <a:cxnSpLocks/>
          </p:cNvCxnSpPr>
          <p:nvPr/>
        </p:nvCxnSpPr>
        <p:spPr>
          <a:xfrm>
            <a:off x="3249561" y="4764844"/>
            <a:ext cx="0" cy="1839651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E6B2B4-E240-4ABF-89CC-C1CC6B6EAE4B}"/>
              </a:ext>
            </a:extLst>
          </p:cNvPr>
          <p:cNvSpPr txBox="1"/>
          <p:nvPr/>
        </p:nvSpPr>
        <p:spPr>
          <a:xfrm>
            <a:off x="6306159" y="432173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68816E-10B8-45EB-80A8-E26CCA2D6723}"/>
              </a:ext>
            </a:extLst>
          </p:cNvPr>
          <p:cNvSpPr txBox="1"/>
          <p:nvPr/>
        </p:nvSpPr>
        <p:spPr>
          <a:xfrm>
            <a:off x="3317152" y="4886015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5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GAZLARDA BOSIM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5CE2D-73E2-4EC1-8404-D9267231305C}"/>
              </a:ext>
            </a:extLst>
          </p:cNvPr>
          <p:cNvSpPr txBox="1"/>
          <p:nvPr/>
        </p:nvSpPr>
        <p:spPr>
          <a:xfrm>
            <a:off x="413194" y="1149623"/>
            <a:ext cx="10212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tubiga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C4600-C75B-4B1F-A471-4563C2CCD532}"/>
              </a:ext>
            </a:extLst>
          </p:cNvPr>
          <p:cNvSpPr txBox="1"/>
          <p:nvPr/>
        </p:nvSpPr>
        <p:spPr>
          <a:xfrm>
            <a:off x="997489" y="2497142"/>
            <a:ext cx="1019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13194" y="3415422"/>
            <a:ext cx="11365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og‘irlikka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GAZLARDA BOSIM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649048" y="4270572"/>
            <a:ext cx="7845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turibdiki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710C17-383D-40C4-AF99-9A943E5A6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0" t="41935" r="47362" b="45591"/>
          <a:stretch/>
        </p:blipFill>
        <p:spPr>
          <a:xfrm>
            <a:off x="1113502" y="1154083"/>
            <a:ext cx="3458497" cy="29498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D964CF-6EFD-4B17-AFB4-8651AEE59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2" t="41935" r="23620" b="45591"/>
          <a:stretch/>
        </p:blipFill>
        <p:spPr>
          <a:xfrm>
            <a:off x="6430297" y="1021998"/>
            <a:ext cx="3613354" cy="30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qatlamiga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BABCE-A9D3-4B16-8897-C2489F69EF99}"/>
              </a:ext>
            </a:extLst>
          </p:cNvPr>
          <p:cNvSpPr txBox="1"/>
          <p:nvPr/>
        </p:nvSpPr>
        <p:spPr>
          <a:xfrm>
            <a:off x="462358" y="2382173"/>
            <a:ext cx="11041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BOSIMI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99EF1-7DA0-486D-92E7-19BC5C2D52A3}"/>
              </a:ext>
            </a:extLst>
          </p:cNvPr>
          <p:cNvSpPr txBox="1"/>
          <p:nvPr/>
        </p:nvSpPr>
        <p:spPr>
          <a:xfrm>
            <a:off x="462358" y="957070"/>
            <a:ext cx="995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98B71C-33BA-45A8-8CD7-00E708D2B04E}"/>
                  </a:ext>
                </a:extLst>
              </p:cNvPr>
              <p:cNvSpPr txBox="1"/>
              <p:nvPr/>
            </p:nvSpPr>
            <p:spPr>
              <a:xfrm>
                <a:off x="733917" y="1464901"/>
                <a:ext cx="3050330" cy="9233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dirty="0">
                    <a:cs typeface="Arial" panose="020B0604020202020204" pitchFamily="34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𝑔h</m:t>
                    </m:r>
                  </m:oMath>
                </a14:m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98B71C-33BA-45A8-8CD7-00E708D2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17" y="1464901"/>
                <a:ext cx="3050330" cy="923330"/>
              </a:xfrm>
              <a:prstGeom prst="rect">
                <a:avLst/>
              </a:prstGeom>
              <a:blipFill>
                <a:blip r:embed="rId2"/>
                <a:stretch>
                  <a:fillRect l="-9862" t="-15190" b="-36076"/>
                </a:stretch>
              </a:blipFill>
              <a:ln w="381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4011037-40C2-44C2-BD44-7DF07508AE65}"/>
              </a:ext>
            </a:extLst>
          </p:cNvPr>
          <p:cNvSpPr txBox="1"/>
          <p:nvPr/>
        </p:nvSpPr>
        <p:spPr>
          <a:xfrm>
            <a:off x="4055806" y="957070"/>
            <a:ext cx="7673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bosimini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627</Words>
  <Application>Microsoft Office PowerPoint</Application>
  <PresentationFormat>Широкоэкранный</PresentationFormat>
  <Paragraphs>103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705</cp:revision>
  <dcterms:created xsi:type="dcterms:W3CDTF">2020-03-24T02:20:14Z</dcterms:created>
  <dcterms:modified xsi:type="dcterms:W3CDTF">2020-11-10T07:07:13Z</dcterms:modified>
</cp:coreProperties>
</file>