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606" r:id="rId5"/>
    <p:sldId id="1737" r:id="rId6"/>
    <p:sldId id="1738" r:id="rId7"/>
    <p:sldId id="673" r:id="rId8"/>
    <p:sldId id="1745" r:id="rId9"/>
    <p:sldId id="1741" r:id="rId10"/>
    <p:sldId id="1744" r:id="rId11"/>
    <p:sldId id="1731" r:id="rId12"/>
    <p:sldId id="1736" r:id="rId13"/>
    <p:sldId id="1739" r:id="rId14"/>
    <p:sldId id="1743" r:id="rId15"/>
    <p:sldId id="169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201392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80514" y="2745512"/>
            <a:ext cx="9809372" cy="2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JISMLARNING MASSA MARKAZI VA UNI ANIQLASH. MUVOZANAT TURLARI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1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 TURLARI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83A38-D009-4CF2-A610-461E8616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1" y="940036"/>
            <a:ext cx="10500902" cy="4321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A6984-97BB-40FB-A925-0B098A831020}"/>
              </a:ext>
            </a:extLst>
          </p:cNvPr>
          <p:cNvSpPr txBox="1"/>
          <p:nvPr/>
        </p:nvSpPr>
        <p:spPr>
          <a:xfrm>
            <a:off x="8600802" y="5333543"/>
            <a:ext cx="173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15B71-6AAA-4522-B04B-AD3A958D7019}"/>
              </a:ext>
            </a:extLst>
          </p:cNvPr>
          <p:cNvSpPr txBox="1"/>
          <p:nvPr/>
        </p:nvSpPr>
        <p:spPr>
          <a:xfrm>
            <a:off x="3944206" y="5333543"/>
            <a:ext cx="260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28080-E967-4E90-97C0-A75575565D70}"/>
              </a:ext>
            </a:extLst>
          </p:cNvPr>
          <p:cNvSpPr txBox="1"/>
          <p:nvPr/>
        </p:nvSpPr>
        <p:spPr>
          <a:xfrm>
            <a:off x="801210" y="539194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JISMLARNING MUVOZANATI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725DC-EBC4-489A-B646-B5974859B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86"/>
          <a:stretch/>
        </p:blipFill>
        <p:spPr>
          <a:xfrm>
            <a:off x="887309" y="1054959"/>
            <a:ext cx="8745421" cy="52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425149" y="941006"/>
            <a:ext cx="11341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muvozanati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96ECF-9B59-4887-AA8A-D4E6AF2A1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4" t="7096" r="64112" b="42581"/>
          <a:stretch/>
        </p:blipFill>
        <p:spPr>
          <a:xfrm>
            <a:off x="1322110" y="2225559"/>
            <a:ext cx="2698955" cy="3323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75685E-D795-4EA1-B995-1A42E939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33" t="7096" r="10402" b="42581"/>
          <a:stretch/>
        </p:blipFill>
        <p:spPr>
          <a:xfrm>
            <a:off x="5887552" y="2578391"/>
            <a:ext cx="3732974" cy="29711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B9C11C-9570-4AE2-A305-60463344D0EA}"/>
              </a:ext>
            </a:extLst>
          </p:cNvPr>
          <p:cNvSpPr/>
          <p:nvPr/>
        </p:nvSpPr>
        <p:spPr>
          <a:xfrm>
            <a:off x="5575738" y="4966210"/>
            <a:ext cx="1040524" cy="802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22363" y="1422059"/>
            <a:ext cx="1118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8-mashqning 6-, 7-, 8-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8B568-3006-4C6B-B245-9E7BEFFF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57" y="3312152"/>
            <a:ext cx="5218628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JISMLARNING MUVOZANATI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94CF9C-46CC-427F-997D-DC087D5BC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6" t="30108" r="10889" b="53207"/>
          <a:stretch/>
        </p:blipFill>
        <p:spPr>
          <a:xfrm>
            <a:off x="899651" y="1328615"/>
            <a:ext cx="3200400" cy="32247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7C9F9A-9BCC-449F-94BB-AB61BAC05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6" t="48565" r="10889" b="27527"/>
          <a:stretch/>
        </p:blipFill>
        <p:spPr>
          <a:xfrm>
            <a:off x="6096000" y="1023616"/>
            <a:ext cx="2894549" cy="41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MASSA MARKAZI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89B8EA-3B13-409D-A450-3CF15AA4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52" t="16211" r="20294" b="74163"/>
          <a:stretch/>
        </p:blipFill>
        <p:spPr>
          <a:xfrm>
            <a:off x="6430298" y="1394856"/>
            <a:ext cx="4822464" cy="36490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B764B-4B0C-4D44-AE73-0CA82153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4" t="16211" r="54751" b="74163"/>
          <a:stretch/>
        </p:blipFill>
        <p:spPr>
          <a:xfrm>
            <a:off x="539906" y="1217876"/>
            <a:ext cx="5042888" cy="36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GEOMETRIK SHAKLLAR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D1C041-9FBE-4CBC-A222-0FFB479CB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7" t="56758" r="29895" b="30215"/>
          <a:stretch/>
        </p:blipFill>
        <p:spPr>
          <a:xfrm>
            <a:off x="185943" y="785178"/>
            <a:ext cx="8130309" cy="2791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117C24-A62F-47C7-962C-7E50884B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90" t="55914" r="10660" b="30215"/>
          <a:stretch/>
        </p:blipFill>
        <p:spPr>
          <a:xfrm>
            <a:off x="8502195" y="785178"/>
            <a:ext cx="3652684" cy="351459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CB9A50-2030-43B0-8C6F-4799B04FAB9B}"/>
              </a:ext>
            </a:extLst>
          </p:cNvPr>
          <p:cNvSpPr/>
          <p:nvPr/>
        </p:nvSpPr>
        <p:spPr>
          <a:xfrm>
            <a:off x="185943" y="3429000"/>
            <a:ext cx="10742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Bir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 YASSI SHAKLDAGI JISM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23C6D-8BC3-43F7-A1EE-B8079A72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6" t="69785" r="6760" b="16344"/>
          <a:stretch/>
        </p:blipFill>
        <p:spPr>
          <a:xfrm>
            <a:off x="1120878" y="991656"/>
            <a:ext cx="7388942" cy="52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 YASSI SHAKLDAGI JISM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" name="videoplayback (4)">
            <a:hlinkClick r:id="" action="ppaction://media"/>
            <a:extLst>
              <a:ext uri="{FF2B5EF4-FFF2-40B4-BE49-F238E27FC236}">
                <a16:creationId xmlns:a16="http://schemas.microsoft.com/office/drawing/2014/main" id="{E2C376B0-6EDB-43FD-B22C-19AD9C563D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26" y="869285"/>
            <a:ext cx="11842955" cy="56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 TURLARI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625134-EFFA-45C8-B24F-DD296BC9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54" t="8111" r="15477" b="81208"/>
          <a:stretch/>
        </p:blipFill>
        <p:spPr>
          <a:xfrm>
            <a:off x="7344697" y="971363"/>
            <a:ext cx="2949675" cy="2335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EFE7D-45CF-4E3B-850C-4451320582CD}"/>
              </a:ext>
            </a:extLst>
          </p:cNvPr>
          <p:cNvSpPr txBox="1"/>
          <p:nvPr/>
        </p:nvSpPr>
        <p:spPr>
          <a:xfrm>
            <a:off x="0" y="3891684"/>
            <a:ext cx="424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4180C-1465-49EE-A54C-DAD264A01D74}"/>
              </a:ext>
            </a:extLst>
          </p:cNvPr>
          <p:cNvSpPr txBox="1"/>
          <p:nvPr/>
        </p:nvSpPr>
        <p:spPr>
          <a:xfrm>
            <a:off x="2413327" y="4607276"/>
            <a:ext cx="511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F61B0-0024-464D-B8A1-5E1000170630}"/>
              </a:ext>
            </a:extLst>
          </p:cNvPr>
          <p:cNvSpPr txBox="1"/>
          <p:nvPr/>
        </p:nvSpPr>
        <p:spPr>
          <a:xfrm>
            <a:off x="5682927" y="5378065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F3C0005-598C-4A8E-9B53-29DE469387F0}"/>
              </a:ext>
            </a:extLst>
          </p:cNvPr>
          <p:cNvCxnSpPr/>
          <p:nvPr/>
        </p:nvCxnSpPr>
        <p:spPr>
          <a:xfrm flipV="1">
            <a:off x="2315497" y="3309977"/>
            <a:ext cx="0" cy="6778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12C4AB7-2DF1-4D1D-8217-8E54E2E827F3}"/>
              </a:ext>
            </a:extLst>
          </p:cNvPr>
          <p:cNvCxnSpPr>
            <a:cxnSpLocks/>
          </p:cNvCxnSpPr>
          <p:nvPr/>
        </p:nvCxnSpPr>
        <p:spPr>
          <a:xfrm flipV="1">
            <a:off x="5347809" y="3429001"/>
            <a:ext cx="0" cy="11782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AF383C4-B607-4308-A118-E7C74E436043}"/>
              </a:ext>
            </a:extLst>
          </p:cNvPr>
          <p:cNvCxnSpPr>
            <a:cxnSpLocks/>
          </p:cNvCxnSpPr>
          <p:nvPr/>
        </p:nvCxnSpPr>
        <p:spPr>
          <a:xfrm flipV="1">
            <a:off x="8538377" y="3369488"/>
            <a:ext cx="0" cy="19956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CCF272-0E64-4D54-90B0-AFDEE649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4" t="8083" r="43948" b="81236"/>
          <a:stretch/>
        </p:blipFill>
        <p:spPr>
          <a:xfrm>
            <a:off x="4256033" y="984616"/>
            <a:ext cx="2344879" cy="23358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5DF4E3-7C7D-4054-92CA-BEC1CFA68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0" t="8111" r="65694" b="81208"/>
          <a:stretch/>
        </p:blipFill>
        <p:spPr>
          <a:xfrm>
            <a:off x="1046646" y="885454"/>
            <a:ext cx="2733361" cy="23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TAJRIBA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E7BAC-78B8-4EF9-9B35-391FCE793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28" t="53979" r="16394" b="30540"/>
          <a:stretch/>
        </p:blipFill>
        <p:spPr>
          <a:xfrm>
            <a:off x="8776560" y="893554"/>
            <a:ext cx="3353668" cy="3667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0ABDE-9F8B-4799-A591-060099F26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8" t="53979" r="36449" b="30540"/>
          <a:stretch/>
        </p:blipFill>
        <p:spPr>
          <a:xfrm>
            <a:off x="5341535" y="1048648"/>
            <a:ext cx="2820691" cy="36678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3156F9-4500-4C52-A980-483FED506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1" t="53979" r="53514" b="30540"/>
          <a:stretch/>
        </p:blipFill>
        <p:spPr>
          <a:xfrm>
            <a:off x="385523" y="1048648"/>
            <a:ext cx="3876728" cy="366785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0283054-7173-4AB4-82C9-0454893C30EC}"/>
              </a:ext>
            </a:extLst>
          </p:cNvPr>
          <p:cNvCxnSpPr>
            <a:cxnSpLocks/>
          </p:cNvCxnSpPr>
          <p:nvPr/>
        </p:nvCxnSpPr>
        <p:spPr>
          <a:xfrm>
            <a:off x="4507215" y="2278251"/>
            <a:ext cx="2386739" cy="15343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CD8A71C-BC7F-44C0-A6A8-A33A2B1ECFC0}"/>
              </a:ext>
            </a:extLst>
          </p:cNvPr>
          <p:cNvCxnSpPr>
            <a:cxnSpLocks/>
          </p:cNvCxnSpPr>
          <p:nvPr/>
        </p:nvCxnSpPr>
        <p:spPr>
          <a:xfrm>
            <a:off x="233123" y="2531166"/>
            <a:ext cx="3041004" cy="12323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2E2EE2D-91DE-4D15-A0C1-29FB2269B628}"/>
              </a:ext>
            </a:extLst>
          </p:cNvPr>
          <p:cNvCxnSpPr>
            <a:cxnSpLocks/>
          </p:cNvCxnSpPr>
          <p:nvPr/>
        </p:nvCxnSpPr>
        <p:spPr>
          <a:xfrm>
            <a:off x="8342937" y="2278251"/>
            <a:ext cx="1728490" cy="13847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034C34-8AA3-4D58-9D33-A088BE32DAF0}"/>
              </a:ext>
            </a:extLst>
          </p:cNvPr>
          <p:cNvSpPr/>
          <p:nvPr/>
        </p:nvSpPr>
        <p:spPr>
          <a:xfrm>
            <a:off x="4059159" y="2489984"/>
            <a:ext cx="464950" cy="785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791741-B6DD-4457-8A73-C2332AF162AF}"/>
              </a:ext>
            </a:extLst>
          </p:cNvPr>
          <p:cNvSpPr/>
          <p:nvPr/>
        </p:nvSpPr>
        <p:spPr>
          <a:xfrm>
            <a:off x="7877987" y="2533637"/>
            <a:ext cx="464950" cy="785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 TURLARI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5FE2D-A017-4C92-A5AD-28F0E64A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0" y="1076108"/>
            <a:ext cx="4934047" cy="24438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D10E14-75DD-4516-9D67-26789990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59" y="1076108"/>
            <a:ext cx="5303918" cy="23087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2A00A3-2A6E-4F1B-B604-41F383665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718" y="3966731"/>
            <a:ext cx="5387116" cy="2308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3D73A-CB16-4C02-A1C7-F9BC6A622CB1}"/>
              </a:ext>
            </a:extLst>
          </p:cNvPr>
          <p:cNvSpPr txBox="1"/>
          <p:nvPr/>
        </p:nvSpPr>
        <p:spPr>
          <a:xfrm>
            <a:off x="7022725" y="3352636"/>
            <a:ext cx="424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74187-1D66-4F18-9780-F9B30377826F}"/>
              </a:ext>
            </a:extLst>
          </p:cNvPr>
          <p:cNvSpPr txBox="1"/>
          <p:nvPr/>
        </p:nvSpPr>
        <p:spPr>
          <a:xfrm>
            <a:off x="572621" y="3487695"/>
            <a:ext cx="511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7E32B-8A57-4F7C-A378-89ACF47CF977}"/>
              </a:ext>
            </a:extLst>
          </p:cNvPr>
          <p:cNvSpPr txBox="1"/>
          <p:nvPr/>
        </p:nvSpPr>
        <p:spPr>
          <a:xfrm>
            <a:off x="2689004" y="6125845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119</Words>
  <Application>Microsoft Office PowerPoint</Application>
  <PresentationFormat>Широкоэкранный</PresentationFormat>
  <Paragraphs>28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739</cp:revision>
  <dcterms:created xsi:type="dcterms:W3CDTF">2020-03-24T02:20:14Z</dcterms:created>
  <dcterms:modified xsi:type="dcterms:W3CDTF">2020-11-20T10:24:27Z</dcterms:modified>
</cp:coreProperties>
</file>