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74" r:id="rId3"/>
  </p:sldMasterIdLst>
  <p:notesMasterIdLst>
    <p:notesMasterId r:id="rId14"/>
  </p:notesMasterIdLst>
  <p:sldIdLst>
    <p:sldId id="270" r:id="rId4"/>
    <p:sldId id="1747" r:id="rId5"/>
    <p:sldId id="1748" r:id="rId6"/>
    <p:sldId id="1751" r:id="rId7"/>
    <p:sldId id="1749" r:id="rId8"/>
    <p:sldId id="1753" r:id="rId9"/>
    <p:sldId id="1754" r:id="rId10"/>
    <p:sldId id="1755" r:id="rId11"/>
    <p:sldId id="1756" r:id="rId12"/>
    <p:sldId id="1693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E4DC"/>
    <a:srgbClr val="AADBE0"/>
    <a:srgbClr val="70D2C2"/>
    <a:srgbClr val="6C9C90"/>
    <a:srgbClr val="D64646"/>
    <a:srgbClr val="D02023"/>
    <a:srgbClr val="D94D4C"/>
    <a:srgbClr val="D84A49"/>
    <a:srgbClr val="990100"/>
    <a:srgbClr val="E9F4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78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284.93042" units="1/cm"/>
          <inkml:channelProperty channel="Y" name="resolution" value="504.1077" units="1/cm"/>
          <inkml:channelProperty channel="T" name="resolution" value="1" units="1/dev"/>
        </inkml:channelProperties>
      </inkml:inkSource>
      <inkml:timestamp xml:id="ts0" timeString="2020-12-04T07:06:49.028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6845 7395 0,'0'0'0,"0"0"16,0 0-1,0 0 1,0 0-16,0 0 16,0 0-1,0 0 1,-8-47-16,8 47 15,0-56 1,8-4-16,17 4 16,25 0-1,-26 14 1,10 5-16,7 9 16,9 10-1,-9-1 1,-41 19-16,41-14 15,-41 14 1,0 0 0,0 0-16,66 9 15,-16 15 1,-25 8-16,0 19 16,-17 10-1,8-10 1,-16-51-16,0 74 15,0 19 1,-16-18 0,-1 13-16,1-4 15,-9-19 1,-16 14-16,8 5 16,-1-10-1,-7 5 1,-25-4-16,8-10 15,0-5 1,9-9 0,-18 1-16,10-20 15,7-13 1,50-19-16,-58 4 16,0-8-1,25-15 1,33 19-16,-25-37 15,17-28 1,25 18 0,-1-4-16,9 14 15,8-14 1,0 14-16,8 4 16,9 5-1,-9 0 1,-41 28-16,0 0 15,58-4 1,-8 13 0,33 23-16,-34 6 15,-7-1 1,-18 14-16,1 5 16,-8-5-1,16-5 1,-8 15-16,-9-1 15,9-8 1,8-20 0,-33-32-16,41 37 15,9-18 1,-50-19-16,0 0 16,66 0-1,8-5 1,-7-18-16,-67 23 15,41-28 1,-8 5 0,-33 23-16,41-33 15,-41 33 1,0 0-16</inkml:trace>
  <inkml:trace contextRef="#ctx0" brushRef="#br0" timeOffset="5962.1477">8697 5753 0,'0'0'16,"0"0"0,0 0-16,0 0 15,0 0 1,0 0-16,-8 65 16,-17 5-1,-8 23 1,0-10-16,0-8 15,25-10 1,8-14-16,-17 14 16,1-18-1,16-47 1,0 0-16,0 0 16,0 0-1,0 0 1,0 0-16,0 0 15,25-47 1,8-32 0,-9-19-16,10 5 15,-18 28 1,9-4-16,0-11 16,-9 34-1,-16 46 1,0 0-16,17-37 15,-17 37 1,0 0 0,0 0-1,0 0-15,0 0 16,0 0 0,41 65-16,-33 5 15,9 23 1,-9-19-1,9 0-15,-9-13 16,-8-61 0,0 0-16,33 46 15,-33-46 1,0 0 0,0 0-16,0 0 15,74-23 1,-24-33-1,0-23-15,-9-9 16,-16 23 0,0 9-16,-1 9 15,1 1 1,-25 46 0,0 0-16,0 0 15,25-42 1,-25 42-1,0 0-15,0 0 16,0 0 0</inkml:trace>
  <inkml:trace contextRef="#ctx0" brushRef="#br0" timeOffset="6696.5618">10963 7664 0,'0'0'16,"41"-23"-1,-41 23-15,50-37 16,8-38 0,-9 20-1,-7 17-15,-9-17 16,-17-1 0,1 0-16,-1 19 15,-16 37 1,0 0-1,17-51-15,-17 51 16,0 0 0,0 0-1,0 0-15,0 0 16,0 0 0,-41 55-16,-9 34 15,0 32 1,9 28-1,8-33-15,-8-5 16,8 6 0,-9-6-1,9-4-15,0-9 16,17 4 0,7-37-1,9-65-15,0 0 16,25 47-1,-25-47-15,0 0 16</inkml:trace>
  <inkml:trace contextRef="#ctx0" brushRef="#br0" timeOffset="7509.0683">11864 7348 0,'0'0'15,"0"0"1,0 0-16,0 0 15,-16 51 1,-17 0-16,0 28 16,-17 24-1,25-10 1,0-10-16,-16 11 16,33-20-1,-17 0-15,17 5 16,8-9-1,0 0 1,24-14-16,1-19 16,25 0-1,-1-14 1,-49-23-16,67 0 16,24-27-1,-17-1 1,0-24-16,1-8 15,-17-10 1,-9 10-16,-7-5 16,-18-24-1,-7 6 1,-9 13-16,-8 0 16,-16-18-1,-1 18 1,1 14-16,-9-4 15,0 22 1,0 10-16,-8-9 16,0 9-1,-8 14 1,41 14-16,-58 0 16,-17 19-1,34 4 1,41-23-16,-41 37 15,-9 24 1,9-19-16,41-42 16,-33 32-1,33-32 1,0 0-16</inkml:trace>
  <inkml:trace contextRef="#ctx0" brushRef="#br0" timeOffset="9352.8495">12691 5999 0,'0'0'0,"0"0"15,0 0 1,0 0-16,0 0 15,0 0 1,0 0 0,-33-46-16,0 27 15,33 19 1,0 0 0,-58 5-16,8 23 15,1 27 1,7 15-16,26-23 15,16-47 1,0 70 0,-8 18-16,8-14 15,0-74 1,16 51 0,17-9-16,-33-42 15,58 14 1,17-9-1,-18-14-15,10-15 16,-1-4 0,-17-18-16,-7-1 15,16 1 1,-25-1 0,-9-4-16,10-5 15,-18 5 1,-16 51-1,0 0-15,0 0 16,0 0 0,17-46-16,-17 46 15,0 0 1,0 0 0,0 0-16,0 0 15,-25 37 1,0 23-1,-8 10-15,16 9 16,1-23 0,16-56-16,-25 56 15,17-5 1,8-51 0,0 0-16,0 0 15,0 0 1,0 0-1,0 0-15,0 0 16,0 0 0,41-56-1,-8-9-15,17-14 16,-1 0 0,1 28-16,-17-10 15,0 20 1,-33 41-1,33-38-15,-33 38 16,0 0 0,33-28-1,-33 28-15,0 0 16,0 0 0,0 0-16,0 0 15,0 0 1,17 52-1,-17 8-15,-8 5 16,-9 19 0,-8-24-1,25-60-15,-16 56 16,-9 5 0,17-15-1,8-46-15,0 0 16,0 0-1,0 0-15,0 0 16,0 0 0,0 0-1,0 0-15,0 0 16,0 0 0,33-37-1,0-19-15,8-4 16,9-19-1,-9 32 1,0 10-16,-7 0 16,-34 37-1,24-33-15,-24 33 16,33-23 0,-33 23-1,0 0-15,0 0 16,0 0-1,0 0 1,0 0-16,0 0 16,17 56-1,-17 9-15,-8 0 16,8-65 0,0 74-1,-9-23-15,9-51 16,-8 52-1,8-52 1,0 0-16,0 0 16,0 0-1,0 0-15</inkml:trace>
  <inkml:trace contextRef="#ctx0" brushRef="#br0" timeOffset="27173.9201">16114 7036 0,'0'0'16,"0"0"-1,0 0 1,0 0-16,0 0 16,0 0-1,17-46-15,-17 46 16,0 0-1,0 0 1,0 0-16,0 0 16,0 0-1,0 0 1,0 0-16,-33 42 16,-17 37-1,-8 23-15,-16 10 16,24-24-1,25-13 1,1-15-16,24-60 16,-17 51-1,17-51 1,0 0-16,0 0 16,0 0-1,0 0 1,25 42-16,-25-42 15,0 0 1,66 14-16,8 0 16,-7-5-1,7 5 1,-74-14-16,74 0 16,9-9-1,-25 0-15,-58 9 16,74-28-1,-16-23 1,-8-5-16,-17 9 16,-8-4-1,-9 0 1,-16 51-16,25-47 16,-25 47-1,0 0-15,0 0 16,0 0-1,0 0 1,0 0-16,0 0 16,0 0-1,-58 52-15,9 36 16,-18 19 0,-7 23-1,24-28-15,17-13 16,0 8-1,0-8 1,8-1-16,1-9 16,7 5-1,-8-5-15,0-23 16,1-10 0,24-46-1,0 0-15,0 0 16,0 0-1,0 0 1</inkml:trace>
  <inkml:trace contextRef="#ctx0" brushRef="#br0" timeOffset="28252.0831">17603 5846 0,'0'0'0,"0"0"16,0 0-1,0 0 1,0 0-16,0 0 16,0 0-1,-34 65-15,1 14 16,0-5 0,17 5-1,-1-4-15,1-10 16,16-65-1,-9 60-15,-7 6 16,16-66 0,0 0-1,0 0-15,0 0 16,0 0 0,0 0-1,0 0-15,25-38 16,0-41-1,8-9-15,8-10 16,0 38 0,-8-1-1,-8 1-15,-8 13 16,-1 10 0,-16 37-16,0 0 15,0 0 1,0 0-1,0 0-15,0 0 16,0 0 0,0 0-1,42 47-15,-26 8 16,-8 15 0,9 5-16,-1-20 15,-16-55 1,9 61-1,-9-61-15,0 0 16,16 46 0,-16-46-16,0 0 15,0 0 1,66-28 0,1-32-16,-10-19 15,-7-5 1,-17 14-16,8 10 15,-7 13 1,-10-4 0,1 9-16,-25 42 15,0 0 1,0 0 0</inkml:trace>
  <inkml:trace contextRef="#ctx0" brushRef="#br0" timeOffset="32729.9189">21638 5892 0,'0'0'0,"0"0"16,0 0 0,0 0-16,0 0 15,0 0 1,0 0 0,0 0-1,-25-37-15,-17 9 16,42 28-1,-49-5-15,-17 19 16,16 19 0,9 23-1,-1-5-15,9 9 16,25 6 0,-8-15-1,16-51-15,8 60 16,8 24-1,17-28-15,9-14 16,7-24 0,26-9-1,7-13-15,9-15 16,-8-13 0,-9-10-16,1-5 15,-9-4 1,-16 5-1,-1-15-15,-16 1 16,9-1 0,-18 10-1,-7 9-15,-17 42 16,0 0 0,0 0-16,0 0 15,0 0 1,0 0-1,0 0-15,0 0 16,0 0 0,-33 65-16,-8 28 15,8 5 1,8 9 0,16-42-16,9-65 15,0 56 1,0-56-16,0 0 15,0 0 1,0 0 0,0 0-16,0 0 15,0 0 1,0 0 0,34-61-16,7-22 15,17-10 1,-9-24-1,-16 43-15,1 28 16,-1-6 0,0 10-16,0 19 15,-33 23 1,0 0 0,0 0-16,0 0 15,0 0 1,0 0-1,0 0 1,58 28-16,-25 23 16,-17 19-1,-16 14-15,0-10 16,-16-18 0,16-56-1,0 56-15,-9 32 16,9-32-1,0-56-15,0 0 16,0 0 0,0 0-1,0 0-15,0 0 16,0 0 0,0 0-1,0 0-15,34-51 16,-10-28-1,18-5-15,-1-14 16,-8 19 0,8 24-1,1 13-15,-17 14 16,-25 28 0,0 0-1,33-42-15,-33 42 16,0 0-1,0 0-15,0 0 16,0 0 0,41 42-1,-16 14-15,-17 9 16,-16 14 0,8-23-16,-17-5 15,1-5 1,16-46-1,-17 61-15,9-1 16,8-60 0,0 0-16,0 0 15</inkml:trace>
  <inkml:trace contextRef="#ctx0" brushRef="#br0" timeOffset="33776.7906">21282 7232 0,'0'0'16,"0"0"-1,0 0 1,0 0-16,0 0 16,0 0-1,0 0-15,0 0 16,-33 60-1,-8 10 1,-9 4-16,-8 15 16,9-15-1,15-23-15,1-4 16,33-47 0,-24 37-1,24-37-15,0 0 16,0 0-1,0 0 1,0 0-16,0 0 16,0 0-1,0 0 1,0 0-16,49-37 16,1-14-1,16 13-15,8-3 16,-16 17-1,-8 20 1,-50 4-16,0 0 16,58 28-1,-9 27 1,-7 6-16,-9-15 16,-8 6-1,-9 8-15,-16 19 16,-16 5-1,-18-10 1,10-23-16,-9 10 16,-9 4-1,-7-14-15,-1-14 16,0-13 0,1-10-1,-9-10-15,-8-13 16,-9-10-1,1 1-15,8-10 16,-9-5 0,18-9-1,32-9-15,16-5 16,9 56 0,0 0-1</inkml:trace>
  <inkml:trace contextRef="#ctx0" brushRef="#br0" timeOffset="34229.9343">21299 7157 0,'0'0'15,"0"0"1,0 0-1,0 0-15,0 0 16,0 0 0,0 0-16,0 0 15,74-9 1,-8 4 0,0 5-16,9-9 15,-9-5 1,0 9-16,-16-8 15,-50 13 1,0 0 0,0 0-16,0 0 15</inkml:trace>
  <inkml:trace contextRef="#ctx0" brushRef="#br0" timeOffset="117080.0123">7011 10464 0,'0'0'16,"0"0"-1,0 0 1,0 0-16,0 0 16,41-14-1,9-9-15,7-24 16,10-8-1,-18-6 1,-16 5-16,-8 10 16,-8-10-1,-17 56 1,24-56-16,18-9 16,-26 14-1,-16 51 1,0 0-16,0 0 15,0 0 1,17-51-16,-17 51 16,0 0-1,0 0 1,0 0-16,0 0 16,-33 51-1,8 19 1,17 13-16,-9 15 15,1-5 1,-1-14 0,-8 0-16,9 5 15,-9 9 1,0-9-16,9-1 16,-1 1-1,1-5 1,16-9-16,-17 0 15,-8-24 1,0-18 0,-8 0-16,33-28 15,-49 23 1,-1-4-16,50-19 16,-50-5-1,1-18 1,8 4-16,41 19 15,0 0 1,0 0-16,0 0 16,-50-9-1,50 9 1,0 0-16,0 0 16,0 0-1,74 9 1,9 5-16,25 0 15,-9 0 1,-25-4 0,-8-10-16,0 9 15,9 0 1,-75-9-16,0 0 16,58 14-1,-58-14 1,0 0-16,0 0 15,0 0 1,0 0 0,0 0-16</inkml:trace>
  <inkml:trace contextRef="#ctx0" brushRef="#br0" timeOffset="118126.9017">11228 9981 0,'0'0'16,"0"0"-16,0 0 16,0 0-1,0 0 1,0 0-16,0 0 16,0 0-1,0 0 1,-17 55-16,-8 6 15,-8 27 1,-8 5 0,8-4-16,-9 4 15,18-5 1,-1 0-16,-8 1 16,8 4-1,0-10 1,0 6-16,0-15 15,9-23 1,16-51 0,0 0-16,0 0 15,0 0 1,0 0 0,0 0-16</inkml:trace>
  <inkml:trace contextRef="#ctx0" brushRef="#br0" timeOffset="119017.5395">11914 9976 0,'0'0'0,"0"0"16,0 0 0,-8 65-16,-9-19 15,-8 24 1,0 5-1,-24-15-15,16 5 16,0-18 0,16-10-1,17-37-15,-25 37 16,25-37 0,0 0-16,0 0 15,0 0 1,0 0-1,0 0-15,0 0 16,0 0 0,58-32-1,-8-6-15,8-3 16,8 3 0,-17 24-1,1 5-15,-50 9 16,0 0-1,66 5-15,-16 13 16,-1 20 0,-15 8-1,-18-4-15,1 18 16,-1-4 0,-16-56-1,0 61-15,-8 18 16,-9-5-1,-7-13-15,-26-1 16,17-23 0,-9 0-1,1-18-15,-17 0 16,0-5 0,-8-10-16,17-4 15,-9 0 1,8-9-1,1-5-15,-9-14 16,-17 0 0,75 28-1,-25-23-15,25 23 16,9-51 0,-9 51-16,0 0 15</inkml:trace>
  <inkml:trace contextRef="#ctx0" brushRef="#br0" timeOffset="119517.5274">11864 9906 0,'0'0'15,"0"0"1,0 0-1,0 0-15,0 0 16,0 0 0,0 0-16,0 0 15,0 0 1,42 23 0,-42-23-16,74 10 15,-8-1 1,17 0-1,-25 5 1,8-4-16,-66-10 16,0 0-1,66 0-15,0-14 16,-66 14 0,0 0-1</inkml:trace>
  <inkml:trace contextRef="#ctx0" brushRef="#br0" timeOffset="122624.7956">16056 10064 0,'0'0'15,"0"0"-15,0 0 16,0 0-1,0 0 1,0 0-16,0 0 16,0 0-1,42-23 1,-1-14-16,9 14 16,24 13-1,-16 1 1,-58 9-16,0 0 15,0 0 1,66 5-16,-16 9 16,-50-14-1,41 41 1,-24 1-16,-9 19 16,-8-5-1,-25 9-15,-8-19 16,-17-4-1,17 14 1,-8-14-16,0-19 16,-9 0-1,50-23 1,-41 23-16,41-23 16,0 0-1,0 0-15,0 0 16,0 0-1,0 0 1,0 0-16,0 0 16,33-41-1,16 13 1,17 0-16,1 18 16,-1 20-1,-17 13-15,1-9 16,-50-14-1,50 33 1,-1 18-16,-16-5 16,-8 1-1,-25-47 1,17 74-16,-1-4 16,-16 4-1,-16-13-15,-17-24 16,-1 14-1,-7-14 1,-17 1-16,17-11 16,-9-8-1,-16-10-15,-8-4 16,8 0 0,-1-5-1,1 0-15,-8-5 16,-1-4-1,18-5 1,-1-10-16,-25 6 16,-24-15-1,107 33-15,0 0 16</inkml:trace>
  <inkml:trace contextRef="#ctx0" brushRef="#br0" timeOffset="125052.6018">21026 10004 0,'0'0'0,"0"0"16,0 0 0,0 0-16,0 0 15,0 0 1,0 0 0,-25 46-16,0 5 15,-16 10 1,-9 13-16,9-23 15,-1-9 1,1-4 0,41-38-16,-41 32 15,16-4 1,25-28-16,0 0 16,0 0-1,0 0 1,0 0-16,0 0 15,0 0 1,0 0 0,0 0-16,50-23 15,7-10 1,-7 5-16,8 10 16,-58 18-1,58-5 1,0 10-16,0 13 15,-58-18 1,49 19-16,-24 13 16,8 1-1,-33-33 1,25 51-16,-9 10 16,-16-61-1,9 65 1,-18-5-16,-7-9 15,-1 1 1,-7-1-16,-10-9 16,-7 13-1,-8-17 1,-1-11-16,-8-8 16,-16-5-1,-1-9-15,9-5 16,8-5-1,9 5-15,-18-14 16,10-9 0,-1-5-1,8 5-15,9 4 16,41 19 0,-42-28-1,42 28-15,-33-46 16,33 46-1,0 0-15</inkml:trace>
  <inkml:trace contextRef="#ctx0" brushRef="#br0" timeOffset="125677.6048">21009 9943 0,'0'0'16,"0"0"-1,0 0-15,0 0 16,0 0 0,0 0-1,0 0-15,0 0 16,0 0 0,58 0-16,-58 0 15,66 0 1,-66 0-1,75 0-15,-9 0 16,8-4 0,-8-1-16,-66 5 15,0 0 1,0 0 0,58 9-16,-58-9 15,0 0 1,0 0-1,0 0-15</inkml:trace>
  <inkml:trace contextRef="#ctx0" brushRef="#br0" timeOffset="217506.4686">7374 13092 0,'0'0'0,"0"0"15,0 0 1,0 0-1,0 0-15,0 0 16,0 0 0,0 0-16,0 0 15,0 0 1,0 0 0,0 0-16,0 0 15,0 0 1,0 0-1,25-28-15,25-14 16,-9 10 0,17-5-16,-8 9 15,-50 28 1,58-19 0,-58 19-16,66 9 15,-17 15 1,-16 8-16,-33-32 15,33 51 1,-16 10 0,-17-61-16,-8 79 15,-34 42 1,18-28 0,-9-19-16,-1 5 15,-15 5 1,-9 0-16,0-10 15,8 5 1,-16-18 0,8-20-16,1 1 15,-10-18 1,1-15 0,66-9-16,-49-9 15,16-33 1,8-5-16,25 47 15,0-56 1,25-23 0,8 19-1,8 13-15,0 1 16,-8-1 0,-33 47-16,42-28 15,-1 14 1,-41 14-1,0 0-15,50 19 16,-9 23 0,-33 23-1,9 5-15,-1 9 16,-16-79 0,9 74-16,-1 19 15,25-23 1,8-19-1,-16-18-15,-25-33 16,33 42 0,9-19-1,-42-23-15,0 0 16,0 0 0,0 0-1,66-9-15,-66 9 16,0 0-1,0 0 1,0 0-16,0 0 16,0 0-1,0 0 1,0 0-16,0 0 16</inkml:trace>
  <inkml:trace contextRef="#ctx0" brushRef="#br0" timeOffset="218756.4859">11211 12980 0,'0'0'15,"0"0"1,0 0-16,0 0 16,-8 52-1,8-52-15,0 0 16,0 0 0,0 0-1,0 0-15,0 0 16,0 0-1,0 0 1,0 0-16,0 0 16,0 0-1,49-42-15,9 0 16,-8 0 0,8 14-1,-58 28-15,49-9 16,9-5-1,-58 14-15,0 0 16,58 14 0,-8 28-1,-25 9-15,-1 0 16,-24 9 0,-16 10-16,-1-5 15,-8 19 1,-8 4-1,-16-4-15,-9-14 16,8 9 0,1-23-1,-17 18-15,8-13 16,0-24 0,-8-9-16,16-14 15,50-14 1,-50-10-1,-7-17-15,32-15 16,16-10 0,9 52-1,17-69-15,8-10 16,-9 23 0,17 9-16,17 10 15,-50 37 1,25-42-1,-25 42-15,0 0 16,49 28 0,-16 14-1,-8 32-15,-8-4 16,-17 19 0,8 4-1,17-10-15,0-13 16,-9 5-1,9-1-15,8-9 16,8-18 0,1-29-1,-42-18-15,0 0 16,0 0 0,0 0-1</inkml:trace>
  <inkml:trace contextRef="#ctx0" brushRef="#br0" timeOffset="219568.9918">12195 13218 0,'0'0'0,"0"0"15,0 0 1,0 0 0,0 0-16,0 0 15,0 0 1,-33 69-1,-8-4-15,-1 24 16,17-1 0,9-27-16,-17 18 15,25-9 1,16 4 0,0-14-16,17 6 15,16-25 1,-8 1-16,17-5 15,0-18 1,-50-19 0,57 14-16,34-37 15,-33-14 1,-16 4 0,-9 0-16,16 1 15,-7-19 1,-9 0-1,0-24-15,-17 10 16,-16 14 0,9-14-16,7 9 15,-16 56 1,0-74 0,-16-10-16,7 28 15,9 56 1,-25-47-1,-8 1-15,-8 27 16,41 19 0,0 0-16,0 0 15,-50-14 1,50 14 0,-57-4-16,-18 13 15,1 10 1,8-1-1,66-18-15,0 0 16,0 0 0</inkml:trace>
  <inkml:trace contextRef="#ctx0" brushRef="#br0" timeOffset="223312.3561">16594 12920 0,'0'0'0,"0"0"0,0 0 16,0 0-1,0 0-15,0 0 16,0 0-1,0 0 1,-17 60-16,-16 1 16,-8 18-1,-25-9 1,24-10-16,18-13 16,-18-1-1,42-46-15,0 0 16,0 0-1,-25 33 1,25-33-16,0 0 16,0 0-1,0 0 1,0 0-16,50-37 16,8-1-1,-8 10-15,-1 5 16,1 5-1,-50 18 1,0 0-16,58 9 16,-1 9-1,1 24 1,-25 9-16,-33-51 16,25 47-1,0 41-15,-17-32 16,-8-56-1,0 0-15,-8 70 16,-17 18 0,-24-4-1,16-28-15,-1-14 16,1-10 0,-8-13-1,-9-1-15,-16 1 16,17-14-1,-1-15-15,0-4 16,9 1 0,-17-11-16,9-4 15,24 10 1,-8-19 0,0-5-1,33 42-15,0 0 16,0 0-1</inkml:trace>
  <inkml:trace contextRef="#ctx0" brushRef="#br0" timeOffset="223828.0143">16552 12832 0,'0'0'15,"0"0"1,0 0-16,0 0 16,0 0-1,0 0 1,0 0-16,0 0 15,0 0 1,67 9-16,-1 0 16,-8 10-1,16 9 1,-24-14-16,-50-14 16,49 9-1,17-14-15,-66 5 16,58-18-1,-58 18 1,0 0-16</inkml:trace>
  <inkml:trace contextRef="#ctx0" brushRef="#br0" timeOffset="225078.0199">20554 12962 0,'0'0'0,"0"0"16,0 0-1,0 0-15,0 0 16,0 0 0,50-19-1,-9-4-15,-41 23 16,0 0-1,0 0-15,0 0 16,-24-70 0,-10 38-1,-23 8-15,-1 15 16,58 9 0,-50 14-16,1 5 15,49-19 1,-42 28-1,9 23-15,33-51 16,0 51 0,17 9-16,7-9 15,1-13 1,8 18 0,17-5-16,-9-9 15,9 4 1,-1 10-16,1-19 15,0 5 1,-17 4 0,16-8-16,1 8 15,-25-9 1,-25-37-16,25 52 16,8 8-1,-17-14 1,-16-46-16,17 47 15,-17-47 1,-9 65 0,1-14-16,8-51 15,-25 37 1,-24-13-16,-1-6 16,1 1-1,49-19 1,-58 0-16,-17-5 15,9-13 1,17 4 0,-9-5-16,58 19 15,-50-18 1,0-6-16,1-4 16,49 28-1,-50-28 1,25 1-16,25 27 15,0 0 1,0 0-16</inkml:trace>
  <inkml:trace contextRef="#ctx0" brushRef="#br0" timeOffset="225656.1648">20612 12985 0,'0'0'15,"-41"19"-15,41-19 16,0 0 0,-25 37-16,25-37 15,-25 37 1,1 5-1,-1 23-15,8-28 16,-8 10 0,9-5-16,-1 4 15,-7 5 1,-10 5 0,18-19-16,16-37 15,-25 65 1,0 10-1,9-24-15,-9 0 16,25-51 0,-17 42-16,17-42 15,0 0 1,0 0 0,0 0-16,0 0 15,0 0 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D966F6-9851-4762-B994-2E2B5AE0CFB6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AD5D1B-9368-4D72-B7B4-E9D468FFC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877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222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588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345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8" y="279965"/>
            <a:ext cx="10363203" cy="3081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9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9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8" y="933461"/>
            <a:ext cx="10363203" cy="218617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652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482787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24" y="216474"/>
            <a:ext cx="10920148" cy="651406"/>
          </a:xfrm>
        </p:spPr>
        <p:txBody>
          <a:bodyPr lIns="0" tIns="0" rIns="0" bIns="0"/>
          <a:lstStyle>
            <a:lvl1pPr>
              <a:defRPr sz="42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2" y="1577340"/>
            <a:ext cx="530351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3" y="1577340"/>
            <a:ext cx="530351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06370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EDF2B47-7C58-458B-A014-B081B81A8D06}"/>
              </a:ext>
            </a:extLst>
          </p:cNvPr>
          <p:cNvGrpSpPr/>
          <p:nvPr userDrawn="1"/>
        </p:nvGrpSpPr>
        <p:grpSpPr>
          <a:xfrm>
            <a:off x="12578642" y="2"/>
            <a:ext cx="2196697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id="{C7ACA455-4437-4416-A6F0-33D534A6AE9F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To insert your own icons*: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7931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Insert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&gt;&gt;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Icons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7931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1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180DD64-6AC6-41B8-826F-6BE55763C6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62880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39389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409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0541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431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660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368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387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182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404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5.xml"/><Relationship Id="rId4" Type="http://schemas.openxmlformats.org/officeDocument/2006/relationships/hyperlink" Target="http://www.presentationgo.com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5F1FB-CFC8-4A00-90F8-2E234E416F6A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0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6" r:id="rId12"/>
    <p:sldLayoutId id="214748367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4" y="-73804"/>
            <a:ext cx="1977374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5271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0921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1478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©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A5CD28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  <a:hlinkClick r:id="rId4" tooltip="PresentationGo!"/>
              </a:rPr>
              <a:t>presentationgo.com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1112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4" y="-73804"/>
            <a:ext cx="1977374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5271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0921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1478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©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A5CD28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  <a:hlinkClick r:id="rId4" tooltip="PresentationGo!"/>
              </a:rPr>
              <a:t>presentationgo.com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6087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bject 2"/>
          <p:cNvSpPr>
            <a:spLocks/>
          </p:cNvSpPr>
          <p:nvPr/>
        </p:nvSpPr>
        <p:spPr bwMode="auto">
          <a:xfrm>
            <a:off x="0" y="0"/>
            <a:ext cx="12191999" cy="1866629"/>
          </a:xfrm>
          <a:custGeom>
            <a:avLst/>
            <a:gdLst>
              <a:gd name="T0" fmla="*/ 22945975 w 5760085"/>
              <a:gd name="T1" fmla="*/ 0 h 1021080"/>
              <a:gd name="T2" fmla="*/ 0 w 5760085"/>
              <a:gd name="T3" fmla="*/ 0 h 1021080"/>
              <a:gd name="T4" fmla="*/ 0 w 5760085"/>
              <a:gd name="T5" fmla="*/ 9630003 h 1021080"/>
              <a:gd name="T6" fmla="*/ 22945975 w 5760085"/>
              <a:gd name="T7" fmla="*/ 9630003 h 1021080"/>
              <a:gd name="T8" fmla="*/ 22945975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6" name="object 2"/>
          <p:cNvSpPr txBox="1">
            <a:spLocks/>
          </p:cNvSpPr>
          <p:nvPr/>
        </p:nvSpPr>
        <p:spPr>
          <a:xfrm>
            <a:off x="2573072" y="410251"/>
            <a:ext cx="6656332" cy="1138459"/>
          </a:xfrm>
          <a:prstGeom prst="rect">
            <a:avLst/>
          </a:prstGeom>
        </p:spPr>
        <p:txBody>
          <a:bodyPr wrap="square" lIns="0" tIns="30169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235" algn="ctr" defTabSz="1888868">
              <a:spcBef>
                <a:spcPts val="235"/>
              </a:spcBef>
              <a:defRPr/>
            </a:pPr>
            <a:r>
              <a:rPr lang="en-US" sz="7200" kern="0" spc="10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I Z I K A</a:t>
            </a:r>
          </a:p>
        </p:txBody>
      </p:sp>
      <p:sp>
        <p:nvSpPr>
          <p:cNvPr id="18445" name="object 4"/>
          <p:cNvSpPr txBox="1">
            <a:spLocks noChangeArrowheads="1"/>
          </p:cNvSpPr>
          <p:nvPr/>
        </p:nvSpPr>
        <p:spPr bwMode="auto">
          <a:xfrm>
            <a:off x="938958" y="1935264"/>
            <a:ext cx="10805883" cy="2086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8816" rIns="0" bIns="0">
            <a:spAutoFit/>
          </a:bodyPr>
          <a:lstStyle>
            <a:lvl1pPr marL="31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ts val="233"/>
              </a:spcBef>
            </a:pPr>
            <a:r>
              <a:rPr lang="en-US" sz="4400" b="1" dirty="0" smtClean="0">
                <a:solidFill>
                  <a:srgbClr val="002060"/>
                </a:solidFill>
                <a:cs typeface="Arial" pitchFamily="34" charset="0"/>
              </a:rPr>
              <a:t>LABORATORIYA </a:t>
            </a:r>
            <a:r>
              <a:rPr lang="en-US" sz="4400" b="1" dirty="0">
                <a:solidFill>
                  <a:srgbClr val="002060"/>
                </a:solidFill>
                <a:cs typeface="Arial" pitchFamily="34" charset="0"/>
              </a:rPr>
              <a:t>ISHI. </a:t>
            </a:r>
            <a:endParaRPr lang="en-US" sz="4400" b="1" dirty="0" smtClean="0">
              <a:solidFill>
                <a:srgbClr val="002060"/>
              </a:solidFill>
              <a:cs typeface="Arial" pitchFamily="34" charset="0"/>
            </a:endParaRPr>
          </a:p>
          <a:p>
            <a:pPr algn="ctr" eaLnBrk="1" hangingPunct="1">
              <a:spcBef>
                <a:spcPts val="233"/>
              </a:spcBef>
            </a:pPr>
            <a:r>
              <a:rPr lang="ru-RU" sz="4400" b="1" dirty="0" smtClean="0">
                <a:solidFill>
                  <a:srgbClr val="002060"/>
                </a:solidFill>
                <a:cs typeface="Arial" pitchFamily="34" charset="0"/>
              </a:rPr>
              <a:t>M</a:t>
            </a:r>
            <a:r>
              <a:rPr lang="en-US" sz="4400" b="1" dirty="0">
                <a:solidFill>
                  <a:srgbClr val="002060"/>
                </a:solidFill>
                <a:cs typeface="Arial" pitchFamily="34" charset="0"/>
              </a:rPr>
              <a:t>AVZU: RICHAGNING MUVOZANATDA BO‘LISH SHARTINI O‘RGANISH</a:t>
            </a:r>
          </a:p>
        </p:txBody>
      </p:sp>
      <p:sp>
        <p:nvSpPr>
          <p:cNvPr id="19" name="object 9">
            <a:extLst>
              <a:ext uri="{FF2B5EF4-FFF2-40B4-BE49-F238E27FC236}">
                <a16:creationId xmlns:a16="http://schemas.microsoft.com/office/drawing/2014/main" id="{68F1F853-C18B-4CBC-AD87-9483E6657303}"/>
              </a:ext>
            </a:extLst>
          </p:cNvPr>
          <p:cNvSpPr>
            <a:spLocks/>
          </p:cNvSpPr>
          <p:nvPr/>
        </p:nvSpPr>
        <p:spPr bwMode="auto">
          <a:xfrm>
            <a:off x="9616895" y="413481"/>
            <a:ext cx="2058233" cy="962697"/>
          </a:xfrm>
          <a:custGeom>
            <a:avLst/>
            <a:gdLst>
              <a:gd name="T0" fmla="*/ 2404266 w 603885"/>
              <a:gd name="T1" fmla="*/ 0 h 603885"/>
              <a:gd name="T2" fmla="*/ 0 w 603885"/>
              <a:gd name="T3" fmla="*/ 0 h 603885"/>
              <a:gd name="T4" fmla="*/ 0 w 603885"/>
              <a:gd name="T5" fmla="*/ 5699134 h 603885"/>
              <a:gd name="T6" fmla="*/ 2404266 w 603885"/>
              <a:gd name="T7" fmla="*/ 5699134 h 603885"/>
              <a:gd name="T8" fmla="*/ 2404266 w 603885"/>
              <a:gd name="T9" fmla="*/ 0 h 6038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0" name="object 12">
            <a:extLst>
              <a:ext uri="{FF2B5EF4-FFF2-40B4-BE49-F238E27FC236}">
                <a16:creationId xmlns:a16="http://schemas.microsoft.com/office/drawing/2014/main" id="{75008494-61E4-463C-93FC-17CA4E6B573C}"/>
              </a:ext>
            </a:extLst>
          </p:cNvPr>
          <p:cNvSpPr txBox="1"/>
          <p:nvPr/>
        </p:nvSpPr>
        <p:spPr>
          <a:xfrm>
            <a:off x="9722908" y="523152"/>
            <a:ext cx="1846206" cy="732168"/>
          </a:xfrm>
          <a:prstGeom prst="rect">
            <a:avLst/>
          </a:prstGeom>
        </p:spPr>
        <p:txBody>
          <a:bodyPr wrap="square" lIns="0" tIns="32746" rIns="0" bIns="0">
            <a:spAutoFit/>
          </a:bodyPr>
          <a:lstStyle/>
          <a:p>
            <a:pPr algn="ctr" defTabSz="1189620">
              <a:spcBef>
                <a:spcPts val="259"/>
              </a:spcBef>
              <a:defRPr/>
            </a:pPr>
            <a:r>
              <a:rPr lang="en-US" sz="4543" b="1" spc="21" dirty="0">
                <a:solidFill>
                  <a:srgbClr val="FEFEFE"/>
                </a:solidFill>
                <a:latin typeface="Arial"/>
                <a:cs typeface="Arial"/>
              </a:rPr>
              <a:t>6</a:t>
            </a:r>
            <a:r>
              <a:rPr lang="ru-RU" sz="4543" b="1" spc="21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543" b="1" spc="21" dirty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en-US" sz="4000" b="1" spc="-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689" b="1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4E418E96-8D0E-4CF2-BB71-0FCCC8070997}"/>
              </a:ext>
            </a:extLst>
          </p:cNvPr>
          <p:cNvSpPr/>
          <p:nvPr/>
        </p:nvSpPr>
        <p:spPr>
          <a:xfrm>
            <a:off x="339145" y="2253183"/>
            <a:ext cx="599813" cy="186662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18" name="object 6">
            <a:extLst>
              <a:ext uri="{FF2B5EF4-FFF2-40B4-BE49-F238E27FC236}">
                <a16:creationId xmlns:a16="http://schemas.microsoft.com/office/drawing/2014/main" id="{D6D6AB68-E550-4BB9-930A-2091774EF330}"/>
              </a:ext>
            </a:extLst>
          </p:cNvPr>
          <p:cNvSpPr/>
          <p:nvPr/>
        </p:nvSpPr>
        <p:spPr>
          <a:xfrm>
            <a:off x="339145" y="4699471"/>
            <a:ext cx="599813" cy="186663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12" name="Picture 3">
            <a:extLst>
              <a:ext uri="{FF2B5EF4-FFF2-40B4-BE49-F238E27FC236}">
                <a16:creationId xmlns:a16="http://schemas.microsoft.com/office/drawing/2014/main" id="{722B2BF1-2D3B-48C0-8AEE-EE5C76C827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871" y="334762"/>
            <a:ext cx="1539329" cy="1381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3B0C006-0B87-48FE-A478-3A31DE4E96D2}"/>
              </a:ext>
            </a:extLst>
          </p:cNvPr>
          <p:cNvPicPr/>
          <p:nvPr/>
        </p:nvPicPr>
        <p:blipFill rotWithShape="1">
          <a:blip r:embed="rId3"/>
          <a:srcRect l="11876" t="1388" r="11874"/>
          <a:stretch/>
        </p:blipFill>
        <p:spPr bwMode="auto">
          <a:xfrm>
            <a:off x="2255300" y="4119812"/>
            <a:ext cx="6974104" cy="261305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056879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8554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861C33E-62E9-428D-8457-B5629F020F12}"/>
                  </a:ext>
                </a:extLst>
              </p:cNvPr>
              <p:cNvSpPr txBox="1"/>
              <p:nvPr/>
            </p:nvSpPr>
            <p:spPr>
              <a:xfrm>
                <a:off x="478017" y="1206670"/>
                <a:ext cx="11497674" cy="37856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742950" indent="-742950" algn="just">
                  <a:buAutoNum type="arabicPeriod"/>
                </a:pP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Laboratoriya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mashg‘ulotidan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olingan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natijalar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asosida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xulosa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yozing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742950" indent="-742950" algn="just">
                  <a:buAutoNum type="arabicPeriod"/>
                </a:pP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Uchlariga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5,5 kg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1 kg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yuklar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osilgan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4000" b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𝓁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uzunlikdagi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sterjen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uchlaridan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4000" b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𝓁</m:t>
                    </m:r>
                    <m:r>
                      <a:rPr lang="en-US" sz="4000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/ 5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masofada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qo‘yilgan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tayanch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ustida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muvozanatda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turibdi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Sterjenning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massasi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861C33E-62E9-428D-8457-B5629F020F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017" y="1206670"/>
                <a:ext cx="11497674" cy="3785652"/>
              </a:xfrm>
              <a:prstGeom prst="rect">
                <a:avLst/>
              </a:prstGeom>
              <a:blipFill>
                <a:blip r:embed="rId2"/>
                <a:stretch>
                  <a:fillRect l="-1696" t="-2899" r="-1855" b="-59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045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78517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275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KERAKLI ASBOBLAR:</a:t>
            </a:r>
            <a:endParaRPr lang="ru-RU" sz="6448" b="1" dirty="0">
              <a:solidFill>
                <a:schemeClr val="bg1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B0E96A2-5068-401A-870F-B75464B8711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455" t="19570" r="8824" b="56676"/>
          <a:stretch/>
        </p:blipFill>
        <p:spPr>
          <a:xfrm>
            <a:off x="2394154" y="1420507"/>
            <a:ext cx="4463846" cy="5031290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E02BDFF-DE89-4C81-AF57-6FD3934CC6A5}"/>
              </a:ext>
            </a:extLst>
          </p:cNvPr>
          <p:cNvSpPr/>
          <p:nvPr/>
        </p:nvSpPr>
        <p:spPr>
          <a:xfrm>
            <a:off x="5299587" y="2610465"/>
            <a:ext cx="796413" cy="11208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B606530-D7F1-4A55-8F5A-8752F73299FD}"/>
              </a:ext>
            </a:extLst>
          </p:cNvPr>
          <p:cNvSpPr/>
          <p:nvPr/>
        </p:nvSpPr>
        <p:spPr>
          <a:xfrm>
            <a:off x="3564193" y="2593513"/>
            <a:ext cx="796413" cy="27186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DD06AB4-BEAE-4FE6-9965-E9D8476944E8}"/>
              </a:ext>
            </a:extLst>
          </p:cNvPr>
          <p:cNvSpPr/>
          <p:nvPr/>
        </p:nvSpPr>
        <p:spPr>
          <a:xfrm>
            <a:off x="141120" y="821966"/>
            <a:ext cx="1190975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aboratoriya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richag-chizg‘ichi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yuklar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to‘plami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shtativ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973274CA-7FC9-4101-8E9C-029A23054A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8708" t="26788" r="28741" b="62629"/>
          <a:stretch/>
        </p:blipFill>
        <p:spPr>
          <a:xfrm>
            <a:off x="7502263" y="2804968"/>
            <a:ext cx="604434" cy="2257456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65F53473-B5DC-4D42-B472-BC28855E954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0121" t="26714" r="17365" b="71260"/>
          <a:stretch/>
        </p:blipFill>
        <p:spPr>
          <a:xfrm>
            <a:off x="8775195" y="4033364"/>
            <a:ext cx="604434" cy="592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4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78517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275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TAKRORLASH</a:t>
            </a:r>
            <a:endParaRPr lang="ru-RU" sz="6448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9CB9A50-2030-43B0-8C6F-4799B04FAB9B}"/>
              </a:ext>
            </a:extLst>
          </p:cNvPr>
          <p:cNvSpPr/>
          <p:nvPr/>
        </p:nvSpPr>
        <p:spPr>
          <a:xfrm>
            <a:off x="654856" y="1032186"/>
            <a:ext cx="1088228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Qo‘zg‘almas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tayanch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atrofida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oladigan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qattiq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jismga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richag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8DBD243-A731-43A3-9541-4413E6D917F9}"/>
                  </a:ext>
                </a:extLst>
              </p:cNvPr>
              <p:cNvSpPr txBox="1"/>
              <p:nvPr/>
            </p:nvSpPr>
            <p:spPr>
              <a:xfrm flipH="1">
                <a:off x="1368153" y="2558280"/>
                <a:ext cx="2795807" cy="1741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US" sz="6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60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6000" b="1" i="1" smtClean="0"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60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60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6000" b="1" i="1" smtClean="0"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60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6000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6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n-US" sz="6000" b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𝓁</m:t>
                            </m:r>
                          </m:e>
                          <m:sub>
                            <m:r>
                              <a:rPr lang="en-US" sz="60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6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n-US" sz="6000" b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𝓁</m:t>
                            </m:r>
                          </m:e>
                          <m:sub>
                            <m:r>
                              <a:rPr lang="en-US" sz="60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den>
                    </m:f>
                  </m:oMath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8DBD243-A731-43A3-9541-4413E6D917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368153" y="2558280"/>
                <a:ext cx="2795807" cy="1741439"/>
              </a:xfrm>
              <a:prstGeom prst="rect">
                <a:avLst/>
              </a:prstGeom>
              <a:blipFill>
                <a:blip r:embed="rId2"/>
                <a:stretch>
                  <a:fillRect b="-35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C89C3CC-AA53-4B83-924B-CBFA73137210}"/>
                  </a:ext>
                </a:extLst>
              </p:cNvPr>
              <p:cNvSpPr txBox="1"/>
              <p:nvPr/>
            </p:nvSpPr>
            <p:spPr>
              <a:xfrm flipH="1">
                <a:off x="3024887" y="4502374"/>
                <a:ext cx="3346415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60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𝑴</m:t>
                        </m:r>
                      </m:e>
                      <m:sub>
                        <m:r>
                          <a:rPr lang="en-US" sz="60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6000" b="1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6000" b="1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6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6000" b="1" i="1">
                            <a:latin typeface="Cambria Math" panose="02040503050406030204" pitchFamily="18" charset="0"/>
                          </a:rPr>
                          <m:t>𝑴</m:t>
                        </m:r>
                      </m:e>
                      <m:sub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endParaRPr lang="ru-RU" sz="6000" b="1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C89C3CC-AA53-4B83-924B-CBFA731372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3024887" y="4502374"/>
                <a:ext cx="3346415" cy="1015663"/>
              </a:xfrm>
              <a:prstGeom prst="rect">
                <a:avLst/>
              </a:prstGeom>
              <a:blipFill>
                <a:blip r:embed="rId3"/>
                <a:stretch>
                  <a:fillRect t="-18675" b="-403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A308D5C-3A48-46AF-870A-AE374217AE78}"/>
                  </a:ext>
                </a:extLst>
              </p:cNvPr>
              <p:cNvSpPr txBox="1"/>
              <p:nvPr/>
            </p:nvSpPr>
            <p:spPr>
              <a:xfrm flipH="1">
                <a:off x="5841830" y="2931927"/>
                <a:ext cx="4364053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60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6000" b="1" i="1">
                            <a:latin typeface="Cambria Math" panose="02040503050406030204" pitchFamily="18" charset="0"/>
                          </a:rPr>
                          <m:t>𝑭</m:t>
                        </m:r>
                      </m:e>
                      <m:sub>
                        <m:r>
                          <a:rPr lang="en-US" sz="60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6000" b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6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60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𝓁</m:t>
                        </m:r>
                      </m:e>
                      <m:sub>
                        <m:r>
                          <a:rPr lang="en-US" sz="60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6000" b="1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6000" b="1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6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6000" b="1" i="1">
                            <a:latin typeface="Cambria Math" panose="02040503050406030204" pitchFamily="18" charset="0"/>
                          </a:rPr>
                          <m:t>𝑭</m:t>
                        </m:r>
                      </m:e>
                      <m:sub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6000" b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6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60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𝓁</m:t>
                        </m:r>
                      </m:e>
                      <m:sub>
                        <m:r>
                          <a:rPr lang="en-US" sz="60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A308D5C-3A48-46AF-870A-AE374217AE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5841830" y="2931927"/>
                <a:ext cx="4364053" cy="1015663"/>
              </a:xfrm>
              <a:prstGeom prst="rect">
                <a:avLst/>
              </a:prstGeom>
              <a:blipFill>
                <a:blip r:embed="rId4"/>
                <a:stretch>
                  <a:fillRect t="-18563" b="-395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2250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179930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275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Laboratoriya</a:t>
            </a:r>
            <a:r>
              <a:rPr lang="en-US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mashg‘ulotini</a:t>
            </a:r>
            <a:r>
              <a:rPr lang="en-US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tartibi</a:t>
            </a:r>
            <a:r>
              <a:rPr lang="en-US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6448" b="1" dirty="0">
              <a:solidFill>
                <a:schemeClr val="bg1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CD74B8-4AF4-4861-BA1A-8225925DC2C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455" t="19570" r="8824" b="56676"/>
          <a:stretch/>
        </p:blipFill>
        <p:spPr>
          <a:xfrm>
            <a:off x="273804" y="1929563"/>
            <a:ext cx="5437242" cy="466086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E78FDAE-87B1-46E7-B6C9-0817CDB9F2A0}"/>
                  </a:ext>
                </a:extLst>
              </p:cNvPr>
              <p:cNvSpPr txBox="1"/>
              <p:nvPr/>
            </p:nvSpPr>
            <p:spPr>
              <a:xfrm flipH="1">
                <a:off x="5930383" y="1966732"/>
                <a:ext cx="4364053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5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𝑭</m:t>
                        </m:r>
                      </m:e>
                      <m:sub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5400" b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5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54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𝓁</m:t>
                        </m:r>
                      </m:e>
                      <m:sub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5400" b="1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5400" b="1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5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𝑭</m:t>
                        </m:r>
                      </m:e>
                      <m:sub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5400" b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5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54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𝓁</m:t>
                        </m:r>
                      </m:e>
                      <m:sub>
                        <m:r>
                          <a:rPr lang="en-US" sz="54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E78FDAE-87B1-46E7-B6C9-0817CDB9F2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5930383" y="1966732"/>
                <a:ext cx="4364053" cy="923330"/>
              </a:xfrm>
              <a:prstGeom prst="rect">
                <a:avLst/>
              </a:prstGeom>
              <a:blipFill>
                <a:blip r:embed="rId3"/>
                <a:stretch>
                  <a:fillRect t="-17881" b="-403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FF6199E-6143-46C9-AC27-D89AA74A5BD4}"/>
                  </a:ext>
                </a:extLst>
              </p:cNvPr>
              <p:cNvSpPr txBox="1"/>
              <p:nvPr/>
            </p:nvSpPr>
            <p:spPr>
              <a:xfrm flipH="1">
                <a:off x="4737738" y="3239959"/>
                <a:ext cx="7180458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6 N</a:t>
                </a:r>
                <a14:m>
                  <m:oMath xmlns:m="http://schemas.openxmlformats.org/officeDocument/2006/math">
                    <m:r>
                      <a:rPr lang="en-US" sz="4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4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0,1 m = 2 N</a:t>
                </a:r>
                <a:r>
                  <a:rPr lang="en-US" sz="48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8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 0,3 m</a:t>
                </a:r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FF6199E-6143-46C9-AC27-D89AA74A5B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4737738" y="3239959"/>
                <a:ext cx="7180458" cy="830997"/>
              </a:xfrm>
              <a:prstGeom prst="rect">
                <a:avLst/>
              </a:prstGeom>
              <a:blipFill>
                <a:blip r:embed="rId4"/>
                <a:stretch>
                  <a:fillRect l="-2547" t="-17518" r="-2547" b="-364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4630625-24EC-4732-8614-58AE18FDB690}"/>
                  </a:ext>
                </a:extLst>
              </p:cNvPr>
              <p:cNvSpPr txBox="1"/>
              <p:nvPr/>
            </p:nvSpPr>
            <p:spPr>
              <a:xfrm flipH="1">
                <a:off x="6096000" y="4070956"/>
                <a:ext cx="3346415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5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𝑴</m:t>
                        </m:r>
                      </m:e>
                      <m:sub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5400" b="1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5400" b="1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5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𝑴</m:t>
                        </m:r>
                      </m:e>
                      <m:sub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4630625-24EC-4732-8614-58AE18FDB6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6096000" y="4070956"/>
                <a:ext cx="3346415" cy="923330"/>
              </a:xfrm>
              <a:prstGeom prst="rect">
                <a:avLst/>
              </a:prstGeom>
              <a:blipFill>
                <a:blip r:embed="rId5"/>
                <a:stretch>
                  <a:fillRect t="-17881" b="-403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AB2E134-82D6-40CC-BED7-E8F1E7FB607C}"/>
                  </a:ext>
                </a:extLst>
              </p:cNvPr>
              <p:cNvSpPr txBox="1"/>
              <p:nvPr/>
            </p:nvSpPr>
            <p:spPr>
              <a:xfrm flipH="1">
                <a:off x="4737738" y="4994286"/>
                <a:ext cx="6294213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0,6 N</a:t>
                </a:r>
                <a:r>
                  <a:rPr lang="en-US" sz="48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m =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48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0,6 </m:t>
                    </m:r>
                    <m:r>
                      <m:rPr>
                        <m:nor/>
                      </m:rPr>
                      <a:rPr lang="en-US" sz="48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N</m:t>
                    </m:r>
                    <m:r>
                      <a:rPr lang="en-US" sz="4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en-US" sz="48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m</m:t>
                    </m:r>
                  </m:oMath>
                </a14:m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AB2E134-82D6-40CC-BED7-E8F1E7FB60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4737738" y="4994286"/>
                <a:ext cx="6294213" cy="830997"/>
              </a:xfrm>
              <a:prstGeom prst="rect">
                <a:avLst/>
              </a:prstGeom>
              <a:blipFill>
                <a:blip r:embed="rId6"/>
                <a:stretch>
                  <a:fillRect t="-17518" b="-364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83450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110612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275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5275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Natijalarni</a:t>
            </a:r>
            <a:r>
              <a:rPr lang="en-US" sz="5275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75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jadvalga</a:t>
            </a:r>
            <a:r>
              <a:rPr lang="en-US" sz="5275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75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endParaRPr lang="ru-RU" sz="6448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Таблица 5">
                <a:extLst>
                  <a:ext uri="{FF2B5EF4-FFF2-40B4-BE49-F238E27FC236}">
                    <a16:creationId xmlns:a16="http://schemas.microsoft.com/office/drawing/2014/main" id="{D6252A9C-EAE9-4B38-B7F7-DDAAAE1CC07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23773837"/>
                  </p:ext>
                </p:extLst>
              </p:nvPr>
            </p:nvGraphicFramePr>
            <p:xfrm>
              <a:off x="232696" y="1361970"/>
              <a:ext cx="11403784" cy="41340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629112">
                      <a:extLst>
                        <a:ext uri="{9D8B030D-6E8A-4147-A177-3AD203B41FA5}">
                          <a16:colId xmlns:a16="http://schemas.microsoft.com/office/drawing/2014/main" val="4011031338"/>
                        </a:ext>
                      </a:extLst>
                    </a:gridCol>
                    <a:gridCol w="1629112">
                      <a:extLst>
                        <a:ext uri="{9D8B030D-6E8A-4147-A177-3AD203B41FA5}">
                          <a16:colId xmlns:a16="http://schemas.microsoft.com/office/drawing/2014/main" val="2325809828"/>
                        </a:ext>
                      </a:extLst>
                    </a:gridCol>
                    <a:gridCol w="1629112">
                      <a:extLst>
                        <a:ext uri="{9D8B030D-6E8A-4147-A177-3AD203B41FA5}">
                          <a16:colId xmlns:a16="http://schemas.microsoft.com/office/drawing/2014/main" val="2464819629"/>
                        </a:ext>
                      </a:extLst>
                    </a:gridCol>
                    <a:gridCol w="1629112">
                      <a:extLst>
                        <a:ext uri="{9D8B030D-6E8A-4147-A177-3AD203B41FA5}">
                          <a16:colId xmlns:a16="http://schemas.microsoft.com/office/drawing/2014/main" val="2476556681"/>
                        </a:ext>
                      </a:extLst>
                    </a:gridCol>
                    <a:gridCol w="1629112">
                      <a:extLst>
                        <a:ext uri="{9D8B030D-6E8A-4147-A177-3AD203B41FA5}">
                          <a16:colId xmlns:a16="http://schemas.microsoft.com/office/drawing/2014/main" val="4159865145"/>
                        </a:ext>
                      </a:extLst>
                    </a:gridCol>
                    <a:gridCol w="1629112">
                      <a:extLst>
                        <a:ext uri="{9D8B030D-6E8A-4147-A177-3AD203B41FA5}">
                          <a16:colId xmlns:a16="http://schemas.microsoft.com/office/drawing/2014/main" val="4175326142"/>
                        </a:ext>
                      </a:extLst>
                    </a:gridCol>
                    <a:gridCol w="1629112">
                      <a:extLst>
                        <a:ext uri="{9D8B030D-6E8A-4147-A177-3AD203B41FA5}">
                          <a16:colId xmlns:a16="http://schemas.microsoft.com/office/drawing/2014/main" val="2272534913"/>
                        </a:ext>
                      </a:extLst>
                    </a:gridCol>
                  </a:tblGrid>
                  <a:tr h="103351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T/r</a:t>
                          </a:r>
                          <a:endParaRPr lang="ru-RU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4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000" b="0" i="1" smtClean="0"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40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4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US" sz="4000" b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𝓁</m:t>
                                    </m:r>
                                  </m:e>
                                  <m:sub>
                                    <m:r>
                                      <a:rPr lang="en-US" sz="40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4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000" b="0" i="1" smtClean="0"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40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4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US" sz="4000" b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𝓁</m:t>
                                    </m:r>
                                  </m:e>
                                  <m:sub>
                                    <m:r>
                                      <a:rPr lang="en-US" sz="4000" b="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4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000" b="1" i="1" smtClean="0">
                                        <a:latin typeface="Cambria Math" panose="02040503050406030204" pitchFamily="18" charset="0"/>
                                      </a:rPr>
                                      <m:t>𝑴</m:t>
                                    </m:r>
                                  </m:e>
                                  <m:sub>
                                    <m:r>
                                      <a:rPr lang="en-US" sz="40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4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000" b="1" i="1" smtClean="0">
                                        <a:latin typeface="Cambria Math" panose="02040503050406030204" pitchFamily="18" charset="0"/>
                                      </a:rPr>
                                      <m:t>𝑴</m:t>
                                    </m:r>
                                  </m:e>
                                  <m:sub>
                                    <m:r>
                                      <a:rPr lang="en-US" sz="40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7487954"/>
                      </a:ext>
                    </a:extLst>
                  </a:tr>
                  <a:tr h="103351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1</a:t>
                          </a:r>
                          <a:endParaRPr lang="ru-RU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99622956"/>
                      </a:ext>
                    </a:extLst>
                  </a:tr>
                  <a:tr h="103351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2</a:t>
                          </a:r>
                          <a:endParaRPr lang="ru-RU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89052887"/>
                      </a:ext>
                    </a:extLst>
                  </a:tr>
                  <a:tr h="103351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3</a:t>
                          </a:r>
                          <a:endParaRPr lang="ru-RU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5576344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Таблица 5">
                <a:extLst>
                  <a:ext uri="{FF2B5EF4-FFF2-40B4-BE49-F238E27FC236}">
                    <a16:creationId xmlns:a16="http://schemas.microsoft.com/office/drawing/2014/main" id="{D6252A9C-EAE9-4B38-B7F7-DDAAAE1CC07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23773837"/>
                  </p:ext>
                </p:extLst>
              </p:nvPr>
            </p:nvGraphicFramePr>
            <p:xfrm>
              <a:off x="232696" y="1361970"/>
              <a:ext cx="11403784" cy="41340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629112">
                      <a:extLst>
                        <a:ext uri="{9D8B030D-6E8A-4147-A177-3AD203B41FA5}">
                          <a16:colId xmlns:a16="http://schemas.microsoft.com/office/drawing/2014/main" val="4011031338"/>
                        </a:ext>
                      </a:extLst>
                    </a:gridCol>
                    <a:gridCol w="1629112">
                      <a:extLst>
                        <a:ext uri="{9D8B030D-6E8A-4147-A177-3AD203B41FA5}">
                          <a16:colId xmlns:a16="http://schemas.microsoft.com/office/drawing/2014/main" val="2325809828"/>
                        </a:ext>
                      </a:extLst>
                    </a:gridCol>
                    <a:gridCol w="1629112">
                      <a:extLst>
                        <a:ext uri="{9D8B030D-6E8A-4147-A177-3AD203B41FA5}">
                          <a16:colId xmlns:a16="http://schemas.microsoft.com/office/drawing/2014/main" val="2464819629"/>
                        </a:ext>
                      </a:extLst>
                    </a:gridCol>
                    <a:gridCol w="1629112">
                      <a:extLst>
                        <a:ext uri="{9D8B030D-6E8A-4147-A177-3AD203B41FA5}">
                          <a16:colId xmlns:a16="http://schemas.microsoft.com/office/drawing/2014/main" val="2476556681"/>
                        </a:ext>
                      </a:extLst>
                    </a:gridCol>
                    <a:gridCol w="1629112">
                      <a:extLst>
                        <a:ext uri="{9D8B030D-6E8A-4147-A177-3AD203B41FA5}">
                          <a16:colId xmlns:a16="http://schemas.microsoft.com/office/drawing/2014/main" val="4159865145"/>
                        </a:ext>
                      </a:extLst>
                    </a:gridCol>
                    <a:gridCol w="1629112">
                      <a:extLst>
                        <a:ext uri="{9D8B030D-6E8A-4147-A177-3AD203B41FA5}">
                          <a16:colId xmlns:a16="http://schemas.microsoft.com/office/drawing/2014/main" val="4175326142"/>
                        </a:ext>
                      </a:extLst>
                    </a:gridCol>
                    <a:gridCol w="1629112">
                      <a:extLst>
                        <a:ext uri="{9D8B030D-6E8A-4147-A177-3AD203B41FA5}">
                          <a16:colId xmlns:a16="http://schemas.microsoft.com/office/drawing/2014/main" val="2272534913"/>
                        </a:ext>
                      </a:extLst>
                    </a:gridCol>
                  </a:tblGrid>
                  <a:tr h="103351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T/r</a:t>
                          </a:r>
                          <a:endParaRPr lang="ru-RU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100000" t="-10588" r="-499254" b="-3005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200749" t="-10588" r="-401124" b="-3005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300749" t="-10588" r="-301124" b="-3005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400749" t="-10588" r="-201124" b="-3005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498881" t="-10588" r="-100373" b="-3005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601124" t="-10588" r="-749" b="-30058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7487954"/>
                      </a:ext>
                    </a:extLst>
                  </a:tr>
                  <a:tr h="103351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1</a:t>
                          </a:r>
                          <a:endParaRPr lang="ru-RU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99622956"/>
                      </a:ext>
                    </a:extLst>
                  </a:tr>
                  <a:tr h="103351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2</a:t>
                          </a:r>
                          <a:endParaRPr lang="ru-RU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89052887"/>
                      </a:ext>
                    </a:extLst>
                  </a:tr>
                  <a:tr h="103351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3</a:t>
                          </a:r>
                          <a:endParaRPr lang="ru-RU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5576344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Рукописный ввод 2"/>
              <p14:cNvContentPartPr/>
              <p14:nvPr/>
            </p14:nvContentPartPr>
            <p14:xfrm>
              <a:off x="2351160" y="2062440"/>
              <a:ext cx="5876280" cy="3067920"/>
            </p14:xfrm>
          </p:contentPart>
        </mc:Choice>
        <mc:Fallback>
          <p:pic>
            <p:nvPicPr>
              <p:cNvPr id="3" name="Рукописный ввод 2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341800" y="2053080"/>
                <a:ext cx="5895000" cy="3086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7257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110612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275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5275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Natijalarni</a:t>
            </a:r>
            <a:r>
              <a:rPr lang="en-US" sz="5275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75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jadvalga</a:t>
            </a:r>
            <a:r>
              <a:rPr lang="en-US" sz="5275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75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endParaRPr lang="ru-RU" sz="6448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Таблица 5">
                <a:extLst>
                  <a:ext uri="{FF2B5EF4-FFF2-40B4-BE49-F238E27FC236}">
                    <a16:creationId xmlns:a16="http://schemas.microsoft.com/office/drawing/2014/main" id="{D6252A9C-EAE9-4B38-B7F7-DDAAAE1CC07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32554871"/>
                  </p:ext>
                </p:extLst>
              </p:nvPr>
            </p:nvGraphicFramePr>
            <p:xfrm>
              <a:off x="394108" y="1450460"/>
              <a:ext cx="11403784" cy="416734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629112">
                      <a:extLst>
                        <a:ext uri="{9D8B030D-6E8A-4147-A177-3AD203B41FA5}">
                          <a16:colId xmlns:a16="http://schemas.microsoft.com/office/drawing/2014/main" val="4011031338"/>
                        </a:ext>
                      </a:extLst>
                    </a:gridCol>
                    <a:gridCol w="1629112">
                      <a:extLst>
                        <a:ext uri="{9D8B030D-6E8A-4147-A177-3AD203B41FA5}">
                          <a16:colId xmlns:a16="http://schemas.microsoft.com/office/drawing/2014/main" val="2325809828"/>
                        </a:ext>
                      </a:extLst>
                    </a:gridCol>
                    <a:gridCol w="1629112">
                      <a:extLst>
                        <a:ext uri="{9D8B030D-6E8A-4147-A177-3AD203B41FA5}">
                          <a16:colId xmlns:a16="http://schemas.microsoft.com/office/drawing/2014/main" val="2464819629"/>
                        </a:ext>
                      </a:extLst>
                    </a:gridCol>
                    <a:gridCol w="1629112">
                      <a:extLst>
                        <a:ext uri="{9D8B030D-6E8A-4147-A177-3AD203B41FA5}">
                          <a16:colId xmlns:a16="http://schemas.microsoft.com/office/drawing/2014/main" val="2476556681"/>
                        </a:ext>
                      </a:extLst>
                    </a:gridCol>
                    <a:gridCol w="1629112">
                      <a:extLst>
                        <a:ext uri="{9D8B030D-6E8A-4147-A177-3AD203B41FA5}">
                          <a16:colId xmlns:a16="http://schemas.microsoft.com/office/drawing/2014/main" val="4159865145"/>
                        </a:ext>
                      </a:extLst>
                    </a:gridCol>
                    <a:gridCol w="1629112">
                      <a:extLst>
                        <a:ext uri="{9D8B030D-6E8A-4147-A177-3AD203B41FA5}">
                          <a16:colId xmlns:a16="http://schemas.microsoft.com/office/drawing/2014/main" val="4175326142"/>
                        </a:ext>
                      </a:extLst>
                    </a:gridCol>
                    <a:gridCol w="1629112">
                      <a:extLst>
                        <a:ext uri="{9D8B030D-6E8A-4147-A177-3AD203B41FA5}">
                          <a16:colId xmlns:a16="http://schemas.microsoft.com/office/drawing/2014/main" val="2272534913"/>
                        </a:ext>
                      </a:extLst>
                    </a:gridCol>
                  </a:tblGrid>
                  <a:tr h="103351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T/r</a:t>
                          </a:r>
                          <a:endParaRPr lang="ru-RU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4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000" b="0" i="1" smtClean="0"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40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  <a:p>
                          <a:r>
                            <a:rPr lang="en-US" sz="2400" dirty="0"/>
                            <a:t>N</a:t>
                          </a:r>
                          <a:endParaRPr lang="ru-RU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4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US" sz="4000" b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𝓁</m:t>
                                    </m:r>
                                  </m:e>
                                  <m:sub>
                                    <m:r>
                                      <a:rPr lang="en-US" sz="40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  <a:p>
                          <a:r>
                            <a:rPr lang="en-US" sz="2400" dirty="0"/>
                            <a:t>cm</a:t>
                          </a:r>
                          <a:endParaRPr lang="ru-RU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4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000" b="0" i="1" smtClean="0"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sz="40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  <a:p>
                          <a:r>
                            <a:rPr lang="en-US" sz="2400" dirty="0"/>
                            <a:t>N</a:t>
                          </a:r>
                          <a:endParaRPr lang="ru-RU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4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US" sz="4000" b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𝓁</m:t>
                                    </m:r>
                                  </m:e>
                                  <m:sub>
                                    <m:r>
                                      <a:rPr lang="en-US" sz="4000" b="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  <a:p>
                          <a:r>
                            <a:rPr lang="en-US" sz="2400" dirty="0"/>
                            <a:t>cm</a:t>
                          </a:r>
                          <a:endParaRPr lang="ru-RU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4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000" b="1" i="1" smtClean="0">
                                        <a:latin typeface="Cambria Math" panose="02040503050406030204" pitchFamily="18" charset="0"/>
                                      </a:rPr>
                                      <m:t>𝑴</m:t>
                                    </m:r>
                                  </m:e>
                                  <m:sub>
                                    <m:r>
                                      <a:rPr lang="en-US" sz="40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  <a:p>
                          <a:r>
                            <a:rPr lang="en-US" sz="2400" dirty="0"/>
                            <a:t>N m</a:t>
                          </a:r>
                          <a:endParaRPr lang="ru-RU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4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000" b="1" i="1" smtClean="0">
                                        <a:latin typeface="Cambria Math" panose="02040503050406030204" pitchFamily="18" charset="0"/>
                                      </a:rPr>
                                      <m:t>𝑴</m:t>
                                    </m:r>
                                  </m:e>
                                  <m:sub>
                                    <m:r>
                                      <a:rPr lang="en-US" sz="40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  <a:p>
                          <a:r>
                            <a:rPr lang="en-US" sz="2400" dirty="0"/>
                            <a:t>N m</a:t>
                          </a:r>
                          <a:endParaRPr lang="ru-RU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7487954"/>
                      </a:ext>
                    </a:extLst>
                  </a:tr>
                  <a:tr h="103351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1</a:t>
                          </a:r>
                          <a:endParaRPr lang="ru-RU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2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10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4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5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20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20</a:t>
                          </a:r>
                          <a:endParaRPr lang="ru-RU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99622956"/>
                      </a:ext>
                    </a:extLst>
                  </a:tr>
                  <a:tr h="103351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2</a:t>
                          </a:r>
                          <a:endParaRPr lang="ru-RU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1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15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3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5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15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15</a:t>
                          </a:r>
                          <a:endParaRPr lang="ru-RU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89052887"/>
                      </a:ext>
                    </a:extLst>
                  </a:tr>
                  <a:tr h="103351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3</a:t>
                          </a:r>
                          <a:endParaRPr lang="ru-RU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2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20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5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8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40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40</a:t>
                          </a:r>
                          <a:endParaRPr lang="ru-RU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5576344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Таблица 5">
                <a:extLst>
                  <a:ext uri="{FF2B5EF4-FFF2-40B4-BE49-F238E27FC236}">
                    <a16:creationId xmlns:a16="http://schemas.microsoft.com/office/drawing/2014/main" id="{D6252A9C-EAE9-4B38-B7F7-DDAAAE1CC07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32554871"/>
                  </p:ext>
                </p:extLst>
              </p:nvPr>
            </p:nvGraphicFramePr>
            <p:xfrm>
              <a:off x="394108" y="1450460"/>
              <a:ext cx="11403784" cy="416734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629112">
                      <a:extLst>
                        <a:ext uri="{9D8B030D-6E8A-4147-A177-3AD203B41FA5}">
                          <a16:colId xmlns:a16="http://schemas.microsoft.com/office/drawing/2014/main" val="4011031338"/>
                        </a:ext>
                      </a:extLst>
                    </a:gridCol>
                    <a:gridCol w="1629112">
                      <a:extLst>
                        <a:ext uri="{9D8B030D-6E8A-4147-A177-3AD203B41FA5}">
                          <a16:colId xmlns:a16="http://schemas.microsoft.com/office/drawing/2014/main" val="2325809828"/>
                        </a:ext>
                      </a:extLst>
                    </a:gridCol>
                    <a:gridCol w="1629112">
                      <a:extLst>
                        <a:ext uri="{9D8B030D-6E8A-4147-A177-3AD203B41FA5}">
                          <a16:colId xmlns:a16="http://schemas.microsoft.com/office/drawing/2014/main" val="2464819629"/>
                        </a:ext>
                      </a:extLst>
                    </a:gridCol>
                    <a:gridCol w="1629112">
                      <a:extLst>
                        <a:ext uri="{9D8B030D-6E8A-4147-A177-3AD203B41FA5}">
                          <a16:colId xmlns:a16="http://schemas.microsoft.com/office/drawing/2014/main" val="2476556681"/>
                        </a:ext>
                      </a:extLst>
                    </a:gridCol>
                    <a:gridCol w="1629112">
                      <a:extLst>
                        <a:ext uri="{9D8B030D-6E8A-4147-A177-3AD203B41FA5}">
                          <a16:colId xmlns:a16="http://schemas.microsoft.com/office/drawing/2014/main" val="4159865145"/>
                        </a:ext>
                      </a:extLst>
                    </a:gridCol>
                    <a:gridCol w="1629112">
                      <a:extLst>
                        <a:ext uri="{9D8B030D-6E8A-4147-A177-3AD203B41FA5}">
                          <a16:colId xmlns:a16="http://schemas.microsoft.com/office/drawing/2014/main" val="4175326142"/>
                        </a:ext>
                      </a:extLst>
                    </a:gridCol>
                    <a:gridCol w="1629112">
                      <a:extLst>
                        <a:ext uri="{9D8B030D-6E8A-4147-A177-3AD203B41FA5}">
                          <a16:colId xmlns:a16="http://schemas.microsoft.com/office/drawing/2014/main" val="2272534913"/>
                        </a:ext>
                      </a:extLst>
                    </a:gridCol>
                  </a:tblGrid>
                  <a:tr h="10668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T/r</a:t>
                          </a:r>
                          <a:endParaRPr lang="ru-RU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100000" t="-9714" r="-499627" b="-292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200749" t="-9714" r="-401498" b="-292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299627" t="-9714" r="-300000" b="-292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401124" t="-9714" r="-201124" b="-292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499254" t="-9714" r="-100373" b="-292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601498" t="-9714" r="-749" b="-292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7487954"/>
                      </a:ext>
                    </a:extLst>
                  </a:tr>
                  <a:tr h="103351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1</a:t>
                          </a:r>
                          <a:endParaRPr lang="ru-RU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2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10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4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5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20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20</a:t>
                          </a:r>
                          <a:endParaRPr lang="ru-RU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99622956"/>
                      </a:ext>
                    </a:extLst>
                  </a:tr>
                  <a:tr h="103351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2</a:t>
                          </a:r>
                          <a:endParaRPr lang="ru-RU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1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15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3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5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15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15</a:t>
                          </a:r>
                          <a:endParaRPr lang="ru-RU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89052887"/>
                      </a:ext>
                    </a:extLst>
                  </a:tr>
                  <a:tr h="103351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3</a:t>
                          </a:r>
                          <a:endParaRPr lang="ru-RU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2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20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5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8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40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40</a:t>
                          </a:r>
                          <a:endParaRPr lang="ru-RU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5576344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754587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107663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275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MASALALAR YECHISH</a:t>
            </a:r>
            <a:endParaRPr lang="ru-RU" sz="6448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244C5A3-7EFF-4547-B474-76D3E847DAA2}"/>
              </a:ext>
            </a:extLst>
          </p:cNvPr>
          <p:cNvSpPr/>
          <p:nvPr/>
        </p:nvSpPr>
        <p:spPr>
          <a:xfrm>
            <a:off x="609852" y="1231912"/>
            <a:ext cx="1097229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Rasmda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ko‘rsatilgan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richag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muvozanatda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turishi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yelkaga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massali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yuk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osish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?   </a:t>
            </a: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3D223BD6-C89E-44A3-A48D-968ADBDD4511}"/>
              </a:ext>
            </a:extLst>
          </p:cNvPr>
          <p:cNvCxnSpPr>
            <a:cxnSpLocks/>
          </p:cNvCxnSpPr>
          <p:nvPr/>
        </p:nvCxnSpPr>
        <p:spPr>
          <a:xfrm>
            <a:off x="1312605" y="3583874"/>
            <a:ext cx="737419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Равнобедренный треугольник 5">
            <a:extLst>
              <a:ext uri="{FF2B5EF4-FFF2-40B4-BE49-F238E27FC236}">
                <a16:creationId xmlns:a16="http://schemas.microsoft.com/office/drawing/2014/main" id="{86366BBA-2D4E-4224-AC58-4A479212AB48}"/>
              </a:ext>
            </a:extLst>
          </p:cNvPr>
          <p:cNvSpPr/>
          <p:nvPr/>
        </p:nvSpPr>
        <p:spPr>
          <a:xfrm>
            <a:off x="3927986" y="3583874"/>
            <a:ext cx="707922" cy="530931"/>
          </a:xfrm>
          <a:prstGeom prst="triangl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18C81AF6-0FAA-4544-86D6-89FEC8C5F41B}"/>
              </a:ext>
            </a:extLst>
          </p:cNvPr>
          <p:cNvCxnSpPr>
            <a:cxnSpLocks/>
          </p:cNvCxnSpPr>
          <p:nvPr/>
        </p:nvCxnSpPr>
        <p:spPr>
          <a:xfrm>
            <a:off x="1312605" y="3288905"/>
            <a:ext cx="0" cy="32446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EBEF7A20-8BAA-4EF2-B6D8-0D5451AC5EE8}"/>
              </a:ext>
            </a:extLst>
          </p:cNvPr>
          <p:cNvCxnSpPr>
            <a:cxnSpLocks/>
          </p:cNvCxnSpPr>
          <p:nvPr/>
        </p:nvCxnSpPr>
        <p:spPr>
          <a:xfrm>
            <a:off x="4281947" y="3259409"/>
            <a:ext cx="0" cy="32446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AFA9CA6D-EB11-45A0-8A23-34BCDA69632B}"/>
              </a:ext>
            </a:extLst>
          </p:cNvPr>
          <p:cNvCxnSpPr>
            <a:cxnSpLocks/>
          </p:cNvCxnSpPr>
          <p:nvPr/>
        </p:nvCxnSpPr>
        <p:spPr>
          <a:xfrm>
            <a:off x="2354824" y="3259409"/>
            <a:ext cx="0" cy="32446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F2DAA57B-A81D-4287-B4D2-C11D0E2CCCBA}"/>
              </a:ext>
            </a:extLst>
          </p:cNvPr>
          <p:cNvCxnSpPr>
            <a:cxnSpLocks/>
          </p:cNvCxnSpPr>
          <p:nvPr/>
        </p:nvCxnSpPr>
        <p:spPr>
          <a:xfrm>
            <a:off x="3318386" y="3244659"/>
            <a:ext cx="0" cy="32446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5669F08D-DCDA-4836-A3CC-1DFFAA2D6751}"/>
              </a:ext>
            </a:extLst>
          </p:cNvPr>
          <p:cNvCxnSpPr>
            <a:cxnSpLocks/>
          </p:cNvCxnSpPr>
          <p:nvPr/>
        </p:nvCxnSpPr>
        <p:spPr>
          <a:xfrm>
            <a:off x="5166851" y="3259409"/>
            <a:ext cx="0" cy="32446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9871E890-2932-44AE-8BB7-064859EBFD13}"/>
              </a:ext>
            </a:extLst>
          </p:cNvPr>
          <p:cNvCxnSpPr>
            <a:cxnSpLocks/>
          </p:cNvCxnSpPr>
          <p:nvPr/>
        </p:nvCxnSpPr>
        <p:spPr>
          <a:xfrm>
            <a:off x="6056670" y="3288904"/>
            <a:ext cx="0" cy="32446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FF06C31D-F0CD-42CB-A7B4-2C25E708D2F1}"/>
              </a:ext>
            </a:extLst>
          </p:cNvPr>
          <p:cNvCxnSpPr>
            <a:cxnSpLocks/>
          </p:cNvCxnSpPr>
          <p:nvPr/>
        </p:nvCxnSpPr>
        <p:spPr>
          <a:xfrm>
            <a:off x="6946490" y="3244658"/>
            <a:ext cx="0" cy="32446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8E88623D-355A-4214-A32F-D2437C9A72A8}"/>
              </a:ext>
            </a:extLst>
          </p:cNvPr>
          <p:cNvCxnSpPr>
            <a:cxnSpLocks/>
          </p:cNvCxnSpPr>
          <p:nvPr/>
        </p:nvCxnSpPr>
        <p:spPr>
          <a:xfrm>
            <a:off x="7831392" y="3244657"/>
            <a:ext cx="0" cy="32446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62D684C7-A64D-4BA2-B1A5-9956DFFFA4D8}"/>
              </a:ext>
            </a:extLst>
          </p:cNvPr>
          <p:cNvCxnSpPr>
            <a:cxnSpLocks/>
          </p:cNvCxnSpPr>
          <p:nvPr/>
        </p:nvCxnSpPr>
        <p:spPr>
          <a:xfrm>
            <a:off x="8686799" y="3234824"/>
            <a:ext cx="0" cy="32446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3E93711F-E919-4961-9FD8-333A4949C7E2}"/>
              </a:ext>
            </a:extLst>
          </p:cNvPr>
          <p:cNvSpPr/>
          <p:nvPr/>
        </p:nvSpPr>
        <p:spPr>
          <a:xfrm>
            <a:off x="973393" y="4527756"/>
            <a:ext cx="678424" cy="7963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26C0259E-DD2F-4A1D-B5DF-D1BC65A5D6E0}"/>
              </a:ext>
            </a:extLst>
          </p:cNvPr>
          <p:cNvSpPr/>
          <p:nvPr/>
        </p:nvSpPr>
        <p:spPr>
          <a:xfrm>
            <a:off x="2015612" y="4557268"/>
            <a:ext cx="678424" cy="7963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4025A3D5-B0C2-42B6-A3B3-74661093B98C}"/>
              </a:ext>
            </a:extLst>
          </p:cNvPr>
          <p:cNvSpPr/>
          <p:nvPr/>
        </p:nvSpPr>
        <p:spPr>
          <a:xfrm>
            <a:off x="8347587" y="4483549"/>
            <a:ext cx="678424" cy="7963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6ADA5879-262D-4A58-903E-D42C01DC2D74}"/>
              </a:ext>
            </a:extLst>
          </p:cNvPr>
          <p:cNvCxnSpPr/>
          <p:nvPr/>
        </p:nvCxnSpPr>
        <p:spPr>
          <a:xfrm>
            <a:off x="1312605" y="3569122"/>
            <a:ext cx="0" cy="973394"/>
          </a:xfrm>
          <a:prstGeom prst="line">
            <a:avLst/>
          </a:prstGeom>
          <a:ln w="571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EE6FC146-C1C8-4F08-967A-13FEB5A265C0}"/>
              </a:ext>
            </a:extLst>
          </p:cNvPr>
          <p:cNvCxnSpPr/>
          <p:nvPr/>
        </p:nvCxnSpPr>
        <p:spPr>
          <a:xfrm>
            <a:off x="2354824" y="3613369"/>
            <a:ext cx="0" cy="973394"/>
          </a:xfrm>
          <a:prstGeom prst="line">
            <a:avLst/>
          </a:prstGeom>
          <a:ln w="571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86C531F9-6ACE-4002-885A-DBC8F64AD44B}"/>
              </a:ext>
            </a:extLst>
          </p:cNvPr>
          <p:cNvCxnSpPr/>
          <p:nvPr/>
        </p:nvCxnSpPr>
        <p:spPr>
          <a:xfrm>
            <a:off x="8686799" y="3554362"/>
            <a:ext cx="0" cy="973394"/>
          </a:xfrm>
          <a:prstGeom prst="line">
            <a:avLst/>
          </a:prstGeom>
          <a:ln w="571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E2AD079F-2487-4E0C-8E65-BD367C88351C}"/>
              </a:ext>
            </a:extLst>
          </p:cNvPr>
          <p:cNvSpPr txBox="1"/>
          <p:nvPr/>
        </p:nvSpPr>
        <p:spPr>
          <a:xfrm flipH="1">
            <a:off x="403863" y="5324137"/>
            <a:ext cx="14298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10 kg</a:t>
            </a:r>
            <a:endParaRPr lang="ru-RU" sz="4000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C8B3508-DA06-47B2-8F21-2849DD5BE6B7}"/>
              </a:ext>
            </a:extLst>
          </p:cNvPr>
          <p:cNvSpPr txBox="1"/>
          <p:nvPr/>
        </p:nvSpPr>
        <p:spPr>
          <a:xfrm flipH="1">
            <a:off x="1979110" y="5279936"/>
            <a:ext cx="14298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10 kg</a:t>
            </a:r>
            <a:endParaRPr lang="ru-RU" sz="4000" b="1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D7D1461-39FE-4ADA-9E53-6DA45C64DA0B}"/>
              </a:ext>
            </a:extLst>
          </p:cNvPr>
          <p:cNvSpPr txBox="1"/>
          <p:nvPr/>
        </p:nvSpPr>
        <p:spPr>
          <a:xfrm flipH="1">
            <a:off x="7971873" y="5270163"/>
            <a:ext cx="14298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? kg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224056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107663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275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MASALALAR YECHISH</a:t>
            </a:r>
            <a:endParaRPr lang="ru-RU" sz="6448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244C5A3-7EFF-4547-B474-76D3E847DAA2}"/>
              </a:ext>
            </a:extLst>
          </p:cNvPr>
          <p:cNvSpPr/>
          <p:nvPr/>
        </p:nvSpPr>
        <p:spPr>
          <a:xfrm>
            <a:off x="609852" y="1396170"/>
            <a:ext cx="1097229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Massasi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6 kg li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jinsli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xoda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muvozanatda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turishi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F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3D223BD6-C89E-44A3-A48D-968ADBDD4511}"/>
              </a:ext>
            </a:extLst>
          </p:cNvPr>
          <p:cNvCxnSpPr>
            <a:cxnSpLocks/>
          </p:cNvCxnSpPr>
          <p:nvPr/>
        </p:nvCxnSpPr>
        <p:spPr>
          <a:xfrm>
            <a:off x="1312605" y="4454028"/>
            <a:ext cx="8214853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Равнобедренный треугольник 5">
            <a:extLst>
              <a:ext uri="{FF2B5EF4-FFF2-40B4-BE49-F238E27FC236}">
                <a16:creationId xmlns:a16="http://schemas.microsoft.com/office/drawing/2014/main" id="{86366BBA-2D4E-4224-AC58-4A479212AB48}"/>
              </a:ext>
            </a:extLst>
          </p:cNvPr>
          <p:cNvSpPr/>
          <p:nvPr/>
        </p:nvSpPr>
        <p:spPr>
          <a:xfrm>
            <a:off x="3927986" y="4454028"/>
            <a:ext cx="707922" cy="530931"/>
          </a:xfrm>
          <a:prstGeom prst="triangl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18C81AF6-0FAA-4544-86D6-89FEC8C5F41B}"/>
              </a:ext>
            </a:extLst>
          </p:cNvPr>
          <p:cNvCxnSpPr>
            <a:cxnSpLocks/>
          </p:cNvCxnSpPr>
          <p:nvPr/>
        </p:nvCxnSpPr>
        <p:spPr>
          <a:xfrm>
            <a:off x="1312605" y="3982065"/>
            <a:ext cx="0" cy="50145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EBEF7A20-8BAA-4EF2-B6D8-0D5451AC5EE8}"/>
              </a:ext>
            </a:extLst>
          </p:cNvPr>
          <p:cNvCxnSpPr>
            <a:cxnSpLocks/>
          </p:cNvCxnSpPr>
          <p:nvPr/>
        </p:nvCxnSpPr>
        <p:spPr>
          <a:xfrm>
            <a:off x="4281947" y="3982065"/>
            <a:ext cx="0" cy="47196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AFA9CA6D-EB11-45A0-8A23-34BCDA69632B}"/>
              </a:ext>
            </a:extLst>
          </p:cNvPr>
          <p:cNvCxnSpPr>
            <a:cxnSpLocks/>
          </p:cNvCxnSpPr>
          <p:nvPr/>
        </p:nvCxnSpPr>
        <p:spPr>
          <a:xfrm>
            <a:off x="2354824" y="3982065"/>
            <a:ext cx="0" cy="47196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F2DAA57B-A81D-4287-B4D2-C11D0E2CCCBA}"/>
              </a:ext>
            </a:extLst>
          </p:cNvPr>
          <p:cNvCxnSpPr>
            <a:cxnSpLocks/>
          </p:cNvCxnSpPr>
          <p:nvPr/>
        </p:nvCxnSpPr>
        <p:spPr>
          <a:xfrm>
            <a:off x="3318386" y="3982065"/>
            <a:ext cx="0" cy="4572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5669F08D-DCDA-4836-A3CC-1DFFAA2D6751}"/>
              </a:ext>
            </a:extLst>
          </p:cNvPr>
          <p:cNvCxnSpPr>
            <a:cxnSpLocks/>
          </p:cNvCxnSpPr>
          <p:nvPr/>
        </p:nvCxnSpPr>
        <p:spPr>
          <a:xfrm>
            <a:off x="5166851" y="3982065"/>
            <a:ext cx="0" cy="47196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9871E890-2932-44AE-8BB7-064859EBFD13}"/>
              </a:ext>
            </a:extLst>
          </p:cNvPr>
          <p:cNvCxnSpPr>
            <a:cxnSpLocks/>
          </p:cNvCxnSpPr>
          <p:nvPr/>
        </p:nvCxnSpPr>
        <p:spPr>
          <a:xfrm>
            <a:off x="6056670" y="3982065"/>
            <a:ext cx="0" cy="50145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FF06C31D-F0CD-42CB-A7B4-2C25E708D2F1}"/>
              </a:ext>
            </a:extLst>
          </p:cNvPr>
          <p:cNvCxnSpPr>
            <a:cxnSpLocks/>
          </p:cNvCxnSpPr>
          <p:nvPr/>
        </p:nvCxnSpPr>
        <p:spPr>
          <a:xfrm>
            <a:off x="6946490" y="3982065"/>
            <a:ext cx="0" cy="4572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8E88623D-355A-4214-A32F-D2437C9A72A8}"/>
              </a:ext>
            </a:extLst>
          </p:cNvPr>
          <p:cNvCxnSpPr>
            <a:cxnSpLocks/>
          </p:cNvCxnSpPr>
          <p:nvPr/>
        </p:nvCxnSpPr>
        <p:spPr>
          <a:xfrm>
            <a:off x="7831392" y="3982065"/>
            <a:ext cx="0" cy="45721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62D684C7-A64D-4BA2-B1A5-9956DFFFA4D8}"/>
              </a:ext>
            </a:extLst>
          </p:cNvPr>
          <p:cNvCxnSpPr>
            <a:cxnSpLocks/>
          </p:cNvCxnSpPr>
          <p:nvPr/>
        </p:nvCxnSpPr>
        <p:spPr>
          <a:xfrm>
            <a:off x="8686798" y="3982065"/>
            <a:ext cx="1" cy="44737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7D7D1461-39FE-4ADA-9E53-6DA45C64DA0B}"/>
              </a:ext>
            </a:extLst>
          </p:cNvPr>
          <p:cNvSpPr txBox="1"/>
          <p:nvPr/>
        </p:nvSpPr>
        <p:spPr>
          <a:xfrm flipH="1">
            <a:off x="8686798" y="2722126"/>
            <a:ext cx="832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/>
              <a:t>F</a:t>
            </a:r>
            <a:endParaRPr lang="ru-RU" sz="5400" b="1" dirty="0"/>
          </a:p>
        </p:txBody>
      </p: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2D94BA52-8B07-4C82-B578-45DECEC19060}"/>
              </a:ext>
            </a:extLst>
          </p:cNvPr>
          <p:cNvCxnSpPr>
            <a:cxnSpLocks/>
          </p:cNvCxnSpPr>
          <p:nvPr/>
        </p:nvCxnSpPr>
        <p:spPr>
          <a:xfrm>
            <a:off x="9527457" y="3982065"/>
            <a:ext cx="1" cy="49163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id="{CDA8B309-CCA6-452B-B0F6-817065F45FB8}"/>
              </a:ext>
            </a:extLst>
          </p:cNvPr>
          <p:cNvCxnSpPr>
            <a:cxnSpLocks/>
          </p:cNvCxnSpPr>
          <p:nvPr/>
        </p:nvCxnSpPr>
        <p:spPr>
          <a:xfrm>
            <a:off x="1312605" y="3972248"/>
            <a:ext cx="8214852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>
            <a:extLst>
              <a:ext uri="{FF2B5EF4-FFF2-40B4-BE49-F238E27FC236}">
                <a16:creationId xmlns:a16="http://schemas.microsoft.com/office/drawing/2014/main" id="{361E505E-122A-4B6E-8C89-A2131558B281}"/>
              </a:ext>
            </a:extLst>
          </p:cNvPr>
          <p:cNvCxnSpPr/>
          <p:nvPr/>
        </p:nvCxnSpPr>
        <p:spPr>
          <a:xfrm flipV="1">
            <a:off x="9527457" y="2993923"/>
            <a:ext cx="0" cy="988142"/>
          </a:xfrm>
          <a:prstGeom prst="straightConnector1">
            <a:avLst/>
          </a:prstGeom>
          <a:ln w="762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CDFA5E6C-B541-4156-B96B-48B597B4379B}"/>
              </a:ext>
            </a:extLst>
          </p:cNvPr>
          <p:cNvSpPr/>
          <p:nvPr/>
        </p:nvSpPr>
        <p:spPr>
          <a:xfrm>
            <a:off x="2352370" y="3992361"/>
            <a:ext cx="963560" cy="4174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FDDE35DF-0558-4B97-911C-4D9B0E6A0558}"/>
              </a:ext>
            </a:extLst>
          </p:cNvPr>
          <p:cNvSpPr/>
          <p:nvPr/>
        </p:nvSpPr>
        <p:spPr>
          <a:xfrm>
            <a:off x="4289324" y="3982064"/>
            <a:ext cx="877525" cy="4174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D947F511-B9C7-420A-AE38-7AF36A32189D}"/>
              </a:ext>
            </a:extLst>
          </p:cNvPr>
          <p:cNvSpPr/>
          <p:nvPr/>
        </p:nvSpPr>
        <p:spPr>
          <a:xfrm>
            <a:off x="6066501" y="4001961"/>
            <a:ext cx="877525" cy="4174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33FA46B4-7A2B-4F3E-B206-0B199D1A7A85}"/>
              </a:ext>
            </a:extLst>
          </p:cNvPr>
          <p:cNvSpPr/>
          <p:nvPr/>
        </p:nvSpPr>
        <p:spPr>
          <a:xfrm>
            <a:off x="8637635" y="4001960"/>
            <a:ext cx="877525" cy="4174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993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73432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275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6448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244C5A3-7EFF-4547-B474-76D3E847DAA2}"/>
              </a:ext>
            </a:extLst>
          </p:cNvPr>
          <p:cNvSpPr/>
          <p:nvPr/>
        </p:nvSpPr>
        <p:spPr>
          <a:xfrm>
            <a:off x="144772" y="801091"/>
            <a:ext cx="1166079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  3. Bir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uchi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devorga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mahkamlangan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og‘irligi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     P= 50 N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sterjenning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uchiga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</a:p>
          <a:p>
            <a:pPr algn="just"/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F= 50 N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rasmdagidek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ta’sir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etmoqda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Sterjen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gorizontal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holatda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muvozanatda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turishi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nuqtaga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og‘irligi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Nyuton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yuk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osish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18C81AF6-0FAA-4544-86D6-89FEC8C5F41B}"/>
              </a:ext>
            </a:extLst>
          </p:cNvPr>
          <p:cNvCxnSpPr>
            <a:cxnSpLocks/>
          </p:cNvCxnSpPr>
          <p:nvPr/>
        </p:nvCxnSpPr>
        <p:spPr>
          <a:xfrm>
            <a:off x="1312605" y="5383156"/>
            <a:ext cx="0" cy="50145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EBEF7A20-8BAA-4EF2-B6D8-0D5451AC5EE8}"/>
              </a:ext>
            </a:extLst>
          </p:cNvPr>
          <p:cNvCxnSpPr>
            <a:cxnSpLocks/>
          </p:cNvCxnSpPr>
          <p:nvPr/>
        </p:nvCxnSpPr>
        <p:spPr>
          <a:xfrm>
            <a:off x="4281947" y="5383156"/>
            <a:ext cx="0" cy="47196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AFA9CA6D-EB11-45A0-8A23-34BCDA69632B}"/>
              </a:ext>
            </a:extLst>
          </p:cNvPr>
          <p:cNvCxnSpPr>
            <a:cxnSpLocks/>
          </p:cNvCxnSpPr>
          <p:nvPr/>
        </p:nvCxnSpPr>
        <p:spPr>
          <a:xfrm>
            <a:off x="2354824" y="5383156"/>
            <a:ext cx="0" cy="47196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F2DAA57B-A81D-4287-B4D2-C11D0E2CCCBA}"/>
              </a:ext>
            </a:extLst>
          </p:cNvPr>
          <p:cNvCxnSpPr>
            <a:cxnSpLocks/>
          </p:cNvCxnSpPr>
          <p:nvPr/>
        </p:nvCxnSpPr>
        <p:spPr>
          <a:xfrm>
            <a:off x="3318386" y="5383156"/>
            <a:ext cx="0" cy="4572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5669F08D-DCDA-4836-A3CC-1DFFAA2D6751}"/>
              </a:ext>
            </a:extLst>
          </p:cNvPr>
          <p:cNvCxnSpPr>
            <a:cxnSpLocks/>
          </p:cNvCxnSpPr>
          <p:nvPr/>
        </p:nvCxnSpPr>
        <p:spPr>
          <a:xfrm>
            <a:off x="5166851" y="5383156"/>
            <a:ext cx="0" cy="47196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7D7D1461-39FE-4ADA-9E53-6DA45C64DA0B}"/>
              </a:ext>
            </a:extLst>
          </p:cNvPr>
          <p:cNvSpPr txBox="1"/>
          <p:nvPr/>
        </p:nvSpPr>
        <p:spPr>
          <a:xfrm flipH="1">
            <a:off x="5142268" y="4388264"/>
            <a:ext cx="832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/>
              <a:t>F</a:t>
            </a:r>
            <a:endParaRPr lang="ru-RU" sz="5400" b="1" dirty="0"/>
          </a:p>
        </p:txBody>
      </p:sp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id="{CDA8B309-CCA6-452B-B0F6-817065F45FB8}"/>
              </a:ext>
            </a:extLst>
          </p:cNvPr>
          <p:cNvCxnSpPr>
            <a:cxnSpLocks/>
          </p:cNvCxnSpPr>
          <p:nvPr/>
        </p:nvCxnSpPr>
        <p:spPr>
          <a:xfrm>
            <a:off x="1312605" y="5373339"/>
            <a:ext cx="385424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>
            <a:extLst>
              <a:ext uri="{FF2B5EF4-FFF2-40B4-BE49-F238E27FC236}">
                <a16:creationId xmlns:a16="http://schemas.microsoft.com/office/drawing/2014/main" id="{361E505E-122A-4B6E-8C89-A2131558B281}"/>
              </a:ext>
            </a:extLst>
          </p:cNvPr>
          <p:cNvCxnSpPr/>
          <p:nvPr/>
        </p:nvCxnSpPr>
        <p:spPr>
          <a:xfrm flipV="1">
            <a:off x="5142268" y="4395014"/>
            <a:ext cx="0" cy="988142"/>
          </a:xfrm>
          <a:prstGeom prst="straightConnector1">
            <a:avLst/>
          </a:prstGeom>
          <a:ln w="762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CCA015E2-5649-47C9-9907-3364584914A6}"/>
              </a:ext>
            </a:extLst>
          </p:cNvPr>
          <p:cNvCxnSpPr>
            <a:cxnSpLocks/>
          </p:cNvCxnSpPr>
          <p:nvPr/>
        </p:nvCxnSpPr>
        <p:spPr>
          <a:xfrm flipV="1">
            <a:off x="1312604" y="5840369"/>
            <a:ext cx="3854247" cy="494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B3406351-D40E-41CA-B206-A6DE622DA755}"/>
              </a:ext>
            </a:extLst>
          </p:cNvPr>
          <p:cNvCxnSpPr>
            <a:cxnSpLocks/>
          </p:cNvCxnSpPr>
          <p:nvPr/>
        </p:nvCxnSpPr>
        <p:spPr>
          <a:xfrm>
            <a:off x="1312605" y="5461831"/>
            <a:ext cx="0" cy="50145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7C46FB74-3EC7-4D46-8AD3-982EBA135BD1}"/>
              </a:ext>
            </a:extLst>
          </p:cNvPr>
          <p:cNvSpPr/>
          <p:nvPr/>
        </p:nvSpPr>
        <p:spPr>
          <a:xfrm>
            <a:off x="2352361" y="5383162"/>
            <a:ext cx="963560" cy="4174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0AFA0790-79B7-4EEB-9819-3FE72D61C293}"/>
              </a:ext>
            </a:extLst>
          </p:cNvPr>
          <p:cNvSpPr/>
          <p:nvPr/>
        </p:nvSpPr>
        <p:spPr>
          <a:xfrm>
            <a:off x="4264743" y="5403052"/>
            <a:ext cx="877525" cy="4174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8563BADB-AB4B-4C16-ABAE-47A2F64476BF}"/>
              </a:ext>
            </a:extLst>
          </p:cNvPr>
          <p:cNvCxnSpPr>
            <a:cxnSpLocks/>
          </p:cNvCxnSpPr>
          <p:nvPr/>
        </p:nvCxnSpPr>
        <p:spPr>
          <a:xfrm>
            <a:off x="1312605" y="4792736"/>
            <a:ext cx="0" cy="193252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C689E18-73EE-48F9-9788-A8427509BFEB}"/>
              </a:ext>
            </a:extLst>
          </p:cNvPr>
          <p:cNvSpPr/>
          <p:nvPr/>
        </p:nvSpPr>
        <p:spPr>
          <a:xfrm>
            <a:off x="1165123" y="4792736"/>
            <a:ext cx="147474" cy="206525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A256609-63A6-419F-B623-B64B5CEEFA62}"/>
              </a:ext>
            </a:extLst>
          </p:cNvPr>
          <p:cNvSpPr txBox="1"/>
          <p:nvPr/>
        </p:nvSpPr>
        <p:spPr>
          <a:xfrm flipH="1">
            <a:off x="1941682" y="4675267"/>
            <a:ext cx="24113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P = 50 N</a:t>
            </a:r>
            <a:endParaRPr lang="ru-RU" sz="4000" dirty="0"/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FA57630D-0B18-408F-B6F4-77250682FD1B}"/>
              </a:ext>
            </a:extLst>
          </p:cNvPr>
          <p:cNvSpPr/>
          <p:nvPr/>
        </p:nvSpPr>
        <p:spPr>
          <a:xfrm>
            <a:off x="3006205" y="6272838"/>
            <a:ext cx="678424" cy="528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DE675FAC-C19B-44CB-A565-8BD77F040411}"/>
              </a:ext>
            </a:extLst>
          </p:cNvPr>
          <p:cNvCxnSpPr>
            <a:cxnSpLocks/>
            <a:endCxn id="37" idx="0"/>
          </p:cNvCxnSpPr>
          <p:nvPr/>
        </p:nvCxnSpPr>
        <p:spPr>
          <a:xfrm>
            <a:off x="3345417" y="5823643"/>
            <a:ext cx="0" cy="449195"/>
          </a:xfrm>
          <a:prstGeom prst="line">
            <a:avLst/>
          </a:prstGeom>
          <a:ln w="571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61D2FB4B-6021-4CA4-A569-B44B65D607F6}"/>
              </a:ext>
            </a:extLst>
          </p:cNvPr>
          <p:cNvSpPr txBox="1"/>
          <p:nvPr/>
        </p:nvSpPr>
        <p:spPr>
          <a:xfrm flipH="1">
            <a:off x="2730909" y="5674353"/>
            <a:ext cx="8329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0</a:t>
            </a:r>
            <a:endParaRPr lang="ru-RU" sz="44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2219CCC-C5D4-4B80-B5A1-026F1B7707B9}"/>
              </a:ext>
            </a:extLst>
          </p:cNvPr>
          <p:cNvSpPr txBox="1"/>
          <p:nvPr/>
        </p:nvSpPr>
        <p:spPr>
          <a:xfrm flipH="1">
            <a:off x="3386823" y="6118064"/>
            <a:ext cx="17708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N=?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18396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Template PresentationGo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7829</TotalTime>
  <Words>246</Words>
  <Application>Microsoft Office PowerPoint</Application>
  <PresentationFormat>Широкоэкранный</PresentationFormat>
  <Paragraphs>80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Helvetica</vt:lpstr>
      <vt:lpstr>Open Sans</vt:lpstr>
      <vt:lpstr>Тема Office</vt:lpstr>
      <vt:lpstr>Template PresentationGo</vt:lpstr>
      <vt:lpstr>1_Template PresentationGo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Spam va gowtli konserva ortasida boglik bormi?</dc:title>
  <dc:creator>Feruza</dc:creator>
  <cp:lastModifiedBy>Пользователь</cp:lastModifiedBy>
  <cp:revision>760</cp:revision>
  <dcterms:created xsi:type="dcterms:W3CDTF">2020-03-24T02:20:14Z</dcterms:created>
  <dcterms:modified xsi:type="dcterms:W3CDTF">2020-12-04T07:24:02Z</dcterms:modified>
</cp:coreProperties>
</file>