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2"/>
  </p:notesMasterIdLst>
  <p:sldIdLst>
    <p:sldId id="270" r:id="rId4"/>
    <p:sldId id="1738" r:id="rId5"/>
    <p:sldId id="1737" r:id="rId6"/>
    <p:sldId id="1751" r:id="rId7"/>
    <p:sldId id="1756" r:id="rId8"/>
    <p:sldId id="1755" r:id="rId9"/>
    <p:sldId id="1759" r:id="rId10"/>
    <p:sldId id="1760" r:id="rId11"/>
    <p:sldId id="1761" r:id="rId12"/>
    <p:sldId id="1762" r:id="rId13"/>
    <p:sldId id="1757" r:id="rId14"/>
    <p:sldId id="1758" r:id="rId15"/>
    <p:sldId id="1764" r:id="rId16"/>
    <p:sldId id="1747" r:id="rId17"/>
    <p:sldId id="1765" r:id="rId18"/>
    <p:sldId id="1766" r:id="rId19"/>
    <p:sldId id="1763" r:id="rId20"/>
    <p:sldId id="169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CBEF9-75D3-47C4-BBD9-EA899711AF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38D280-DCD6-49F5-B3EF-A8EDADE962D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Blok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609A5-2632-4002-8D02-64797158CDCA}" type="parTrans" cxnId="{DAD183C2-4AF1-4263-8D5B-9C5DF9A49D74}">
      <dgm:prSet/>
      <dgm:spPr/>
      <dgm:t>
        <a:bodyPr/>
        <a:lstStyle/>
        <a:p>
          <a:endParaRPr lang="ru-RU"/>
        </a:p>
      </dgm:t>
    </dgm:pt>
    <dgm:pt modelId="{965D2F58-4A1F-4FF3-AFF2-6AD714A8F672}" type="sibTrans" cxnId="{DAD183C2-4AF1-4263-8D5B-9C5DF9A49D74}">
      <dgm:prSet/>
      <dgm:spPr/>
      <dgm:t>
        <a:bodyPr/>
        <a:lstStyle/>
        <a:p>
          <a:endParaRPr lang="ru-RU"/>
        </a:p>
      </dgm:t>
    </dgm:pt>
    <dgm:pt modelId="{90161D60-DA10-4862-8D2A-C0415EA72C1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Pona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66C13-60D0-4031-8E6D-ECFFB380B360}" type="parTrans" cxnId="{ACB4BFAC-5409-4299-B634-0E1F193EB56C}">
      <dgm:prSet/>
      <dgm:spPr/>
      <dgm:t>
        <a:bodyPr/>
        <a:lstStyle/>
        <a:p>
          <a:endParaRPr lang="ru-RU"/>
        </a:p>
      </dgm:t>
    </dgm:pt>
    <dgm:pt modelId="{098186E9-57F8-4464-B5D4-C986A0C73BB1}" type="sibTrans" cxnId="{ACB4BFAC-5409-4299-B634-0E1F193EB56C}">
      <dgm:prSet/>
      <dgm:spPr/>
      <dgm:t>
        <a:bodyPr/>
        <a:lstStyle/>
        <a:p>
          <a:endParaRPr lang="ru-RU"/>
        </a:p>
      </dgm:t>
    </dgm:pt>
    <dgm:pt modelId="{466DC366-A31A-4FB0-94AE-D1CAD1FE60F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Chig‘iriq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B5E9C-9CD4-40A4-A195-8E8FC94244B2}" type="parTrans" cxnId="{A4087445-2E63-4426-8479-27D27E8A30CA}">
      <dgm:prSet/>
      <dgm:spPr/>
      <dgm:t>
        <a:bodyPr/>
        <a:lstStyle/>
        <a:p>
          <a:endParaRPr lang="ru-RU"/>
        </a:p>
      </dgm:t>
    </dgm:pt>
    <dgm:pt modelId="{DE6B278C-2C89-4B56-9A31-A3BF7246D440}" type="sibTrans" cxnId="{A4087445-2E63-4426-8479-27D27E8A30CA}">
      <dgm:prSet/>
      <dgm:spPr/>
      <dgm:t>
        <a:bodyPr/>
        <a:lstStyle/>
        <a:p>
          <a:endParaRPr lang="ru-RU"/>
        </a:p>
      </dgm:t>
    </dgm:pt>
    <dgm:pt modelId="{D3E22B48-1C63-425B-B991-F47AC491A97C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Qiya</a:t>
          </a:r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CE60B-19BC-4881-8B2B-A5816C7D1848}" type="parTrans" cxnId="{C7BDE8C4-D58B-4FA1-A755-7A76BAF90B6C}">
      <dgm:prSet/>
      <dgm:spPr/>
      <dgm:t>
        <a:bodyPr/>
        <a:lstStyle/>
        <a:p>
          <a:endParaRPr lang="ru-RU"/>
        </a:p>
      </dgm:t>
    </dgm:pt>
    <dgm:pt modelId="{21F46B63-AAFD-42D6-AA71-E3A3C6A7478B}" type="sibTrans" cxnId="{C7BDE8C4-D58B-4FA1-A755-7A76BAF90B6C}">
      <dgm:prSet/>
      <dgm:spPr/>
      <dgm:t>
        <a:bodyPr/>
        <a:lstStyle/>
        <a:p>
          <a:endParaRPr lang="ru-RU"/>
        </a:p>
      </dgm:t>
    </dgm:pt>
    <dgm:pt modelId="{0EE336EE-46B5-4097-9DDD-414B3627969B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Richag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828440-E4FE-4A13-A46B-8C6907CB1470}" type="parTrans" cxnId="{ABE09508-61ED-42D5-99CB-F1282DF6F3F0}">
      <dgm:prSet/>
      <dgm:spPr/>
      <dgm:t>
        <a:bodyPr/>
        <a:lstStyle/>
        <a:p>
          <a:endParaRPr lang="ru-RU"/>
        </a:p>
      </dgm:t>
    </dgm:pt>
    <dgm:pt modelId="{D743E8C1-C46F-4A2F-9398-A238F1398E75}" type="sibTrans" cxnId="{ABE09508-61ED-42D5-99CB-F1282DF6F3F0}">
      <dgm:prSet/>
      <dgm:spPr/>
      <dgm:t>
        <a:bodyPr/>
        <a:lstStyle/>
        <a:p>
          <a:endParaRPr lang="ru-RU"/>
        </a:p>
      </dgm:t>
    </dgm:pt>
    <dgm:pt modelId="{08543555-77E5-4EA7-B99B-84471154621B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Vint</a:t>
          </a:r>
          <a:endParaRPr lang="ru-RU" sz="5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1B7C5-95FF-4F5A-948A-7563BA397C51}" type="parTrans" cxnId="{7E2774F3-CB9E-4BCD-9450-3009EB12CF9B}">
      <dgm:prSet/>
      <dgm:spPr/>
      <dgm:t>
        <a:bodyPr/>
        <a:lstStyle/>
        <a:p>
          <a:endParaRPr lang="ru-RU"/>
        </a:p>
      </dgm:t>
    </dgm:pt>
    <dgm:pt modelId="{CD669950-B064-4822-A44A-CB01AE60548A}" type="sibTrans" cxnId="{7E2774F3-CB9E-4BCD-9450-3009EB12CF9B}">
      <dgm:prSet/>
      <dgm:spPr/>
      <dgm:t>
        <a:bodyPr/>
        <a:lstStyle/>
        <a:p>
          <a:endParaRPr lang="ru-RU"/>
        </a:p>
      </dgm:t>
    </dgm:pt>
    <dgm:pt modelId="{D1F8CE73-DCF4-4AE0-A4E7-1AE294A2E89A}" type="pres">
      <dgm:prSet presAssocID="{26DCBEF9-75D3-47C4-BBD9-EA899711AF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E89E808-BBAC-4394-9A58-16BFD75CDBD6}" type="pres">
      <dgm:prSet presAssocID="{26DCBEF9-75D3-47C4-BBD9-EA899711AF37}" presName="Name1" presStyleCnt="0"/>
      <dgm:spPr/>
    </dgm:pt>
    <dgm:pt modelId="{A97EB27C-EC9D-4F7D-A723-215B5A112300}" type="pres">
      <dgm:prSet presAssocID="{26DCBEF9-75D3-47C4-BBD9-EA899711AF37}" presName="cycle" presStyleCnt="0"/>
      <dgm:spPr/>
    </dgm:pt>
    <dgm:pt modelId="{220F6457-F036-4ACF-8213-30D98E40B2FA}" type="pres">
      <dgm:prSet presAssocID="{26DCBEF9-75D3-47C4-BBD9-EA899711AF37}" presName="srcNode" presStyleLbl="node1" presStyleIdx="0" presStyleCnt="6"/>
      <dgm:spPr/>
    </dgm:pt>
    <dgm:pt modelId="{82F25A93-ADA1-42D5-854E-3BF50541830F}" type="pres">
      <dgm:prSet presAssocID="{26DCBEF9-75D3-47C4-BBD9-EA899711AF37}" presName="conn" presStyleLbl="parChTrans1D2" presStyleIdx="0" presStyleCnt="1"/>
      <dgm:spPr/>
      <dgm:t>
        <a:bodyPr/>
        <a:lstStyle/>
        <a:p>
          <a:endParaRPr lang="ru-RU"/>
        </a:p>
      </dgm:t>
    </dgm:pt>
    <dgm:pt modelId="{06401E07-9526-4B1D-9E26-B26247916D47}" type="pres">
      <dgm:prSet presAssocID="{26DCBEF9-75D3-47C4-BBD9-EA899711AF37}" presName="extraNode" presStyleLbl="node1" presStyleIdx="0" presStyleCnt="6"/>
      <dgm:spPr/>
    </dgm:pt>
    <dgm:pt modelId="{A199523B-2096-4569-A574-203D933F711A}" type="pres">
      <dgm:prSet presAssocID="{26DCBEF9-75D3-47C4-BBD9-EA899711AF37}" presName="dstNode" presStyleLbl="node1" presStyleIdx="0" presStyleCnt="6"/>
      <dgm:spPr/>
    </dgm:pt>
    <dgm:pt modelId="{0BFDF6F2-0CB4-4009-A25C-42ED1FDAC2BD}" type="pres">
      <dgm:prSet presAssocID="{3E38D280-DCD6-49F5-B3EF-A8EDADE962D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30A58-8657-46BD-A0E6-6AFF94E82829}" type="pres">
      <dgm:prSet presAssocID="{3E38D280-DCD6-49F5-B3EF-A8EDADE962DB}" presName="accent_1" presStyleCnt="0"/>
      <dgm:spPr/>
    </dgm:pt>
    <dgm:pt modelId="{7463C65B-B262-416F-AAE7-010EE42EE30E}" type="pres">
      <dgm:prSet presAssocID="{3E38D280-DCD6-49F5-B3EF-A8EDADE962DB}" presName="accentRepeatNode" presStyleLbl="solidFgAcc1" presStyleIdx="0" presStyleCnt="6"/>
      <dgm:spPr>
        <a:solidFill>
          <a:srgbClr val="93DF2D"/>
        </a:solidFill>
      </dgm:spPr>
    </dgm:pt>
    <dgm:pt modelId="{D5378DC1-B004-4112-8761-C006A0C4CEBF}" type="pres">
      <dgm:prSet presAssocID="{D3E22B48-1C63-425B-B991-F47AC491A97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4B13B-283F-46B1-AA13-35D80BBBC902}" type="pres">
      <dgm:prSet presAssocID="{D3E22B48-1C63-425B-B991-F47AC491A97C}" presName="accent_2" presStyleCnt="0"/>
      <dgm:spPr/>
    </dgm:pt>
    <dgm:pt modelId="{933D132B-6773-423C-8380-604D5CA0E6F1}" type="pres">
      <dgm:prSet presAssocID="{D3E22B48-1C63-425B-B991-F47AC491A97C}" presName="accentRepeatNode" presStyleLbl="solidFgAcc1" presStyleIdx="1" presStyleCnt="6"/>
      <dgm:spPr>
        <a:solidFill>
          <a:schemeClr val="accent1">
            <a:lumMod val="40000"/>
            <a:lumOff val="60000"/>
          </a:schemeClr>
        </a:solidFill>
      </dgm:spPr>
    </dgm:pt>
    <dgm:pt modelId="{CFE4013B-C899-46D5-AF96-40E074DBDEDE}" type="pres">
      <dgm:prSet presAssocID="{0EE336EE-46B5-4097-9DDD-414B3627969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37335-C0DF-46AA-ACA9-FD50D3685E8C}" type="pres">
      <dgm:prSet presAssocID="{0EE336EE-46B5-4097-9DDD-414B3627969B}" presName="accent_3" presStyleCnt="0"/>
      <dgm:spPr/>
    </dgm:pt>
    <dgm:pt modelId="{58101C8F-AF1F-4E9F-B81C-870D6D549B65}" type="pres">
      <dgm:prSet presAssocID="{0EE336EE-46B5-4097-9DDD-414B3627969B}" presName="accentRepeatNode" presStyleLbl="solidFgAcc1" presStyleIdx="2" presStyleCnt="6"/>
      <dgm:spPr>
        <a:solidFill>
          <a:srgbClr val="FF0000"/>
        </a:solidFill>
      </dgm:spPr>
    </dgm:pt>
    <dgm:pt modelId="{F5FBC011-E3B2-4E66-B462-C82341C64E0A}" type="pres">
      <dgm:prSet presAssocID="{08543555-77E5-4EA7-B99B-84471154621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27E32-AF7C-46D6-A328-A64B01CEA335}" type="pres">
      <dgm:prSet presAssocID="{08543555-77E5-4EA7-B99B-84471154621B}" presName="accent_4" presStyleCnt="0"/>
      <dgm:spPr/>
    </dgm:pt>
    <dgm:pt modelId="{AB1A1490-BFB0-43E4-883C-C3AEF3F0AB4D}" type="pres">
      <dgm:prSet presAssocID="{08543555-77E5-4EA7-B99B-84471154621B}" presName="accentRepeatNode" presStyleLbl="solidFgAcc1" presStyleIdx="3" presStyleCnt="6"/>
      <dgm:spPr>
        <a:solidFill>
          <a:srgbClr val="93DF2D"/>
        </a:solidFill>
      </dgm:spPr>
    </dgm:pt>
    <dgm:pt modelId="{0819E08E-0A38-4DE3-8DA5-A5B08A0C3938}" type="pres">
      <dgm:prSet presAssocID="{90161D60-DA10-4862-8D2A-C0415EA72C1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A0D18-20C7-4772-A09C-5F820FCD8857}" type="pres">
      <dgm:prSet presAssocID="{90161D60-DA10-4862-8D2A-C0415EA72C1F}" presName="accent_5" presStyleCnt="0"/>
      <dgm:spPr/>
    </dgm:pt>
    <dgm:pt modelId="{70C78E6D-FB74-4C7D-B75F-5F6666E63E5F}" type="pres">
      <dgm:prSet presAssocID="{90161D60-DA10-4862-8D2A-C0415EA72C1F}" presName="accentRepeatNode" presStyleLbl="solidFgAcc1" presStyleIdx="4" presStyleCnt="6"/>
      <dgm:spPr>
        <a:solidFill>
          <a:srgbClr val="FFFF00"/>
        </a:solidFill>
      </dgm:spPr>
    </dgm:pt>
    <dgm:pt modelId="{78D0FD47-3981-4BB6-A2EA-FD532DE32F5A}" type="pres">
      <dgm:prSet presAssocID="{466DC366-A31A-4FB0-94AE-D1CAD1FE60F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0DF81-083D-4BC1-9D1E-E6D00C18EC4B}" type="pres">
      <dgm:prSet presAssocID="{466DC366-A31A-4FB0-94AE-D1CAD1FE60FF}" presName="accent_6" presStyleCnt="0"/>
      <dgm:spPr/>
    </dgm:pt>
    <dgm:pt modelId="{12B7A144-3D9B-404D-84A1-A35AC334A6E3}" type="pres">
      <dgm:prSet presAssocID="{466DC366-A31A-4FB0-94AE-D1CAD1FE60FF}" presName="accentRepeatNode" presStyleLbl="solidFgAcc1" presStyleIdx="5" presStyleCnt="6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AF84B3CD-38CF-43DF-A4D1-667ED2CA3531}" type="presOf" srcId="{90161D60-DA10-4862-8D2A-C0415EA72C1F}" destId="{0819E08E-0A38-4DE3-8DA5-A5B08A0C3938}" srcOrd="0" destOrd="0" presId="urn:microsoft.com/office/officeart/2008/layout/VerticalCurvedList"/>
    <dgm:cxn modelId="{BA60E71E-F5BE-4430-B114-8F400DC69CE5}" type="presOf" srcId="{0EE336EE-46B5-4097-9DDD-414B3627969B}" destId="{CFE4013B-C899-46D5-AF96-40E074DBDEDE}" srcOrd="0" destOrd="0" presId="urn:microsoft.com/office/officeart/2008/layout/VerticalCurvedList"/>
    <dgm:cxn modelId="{ABE09508-61ED-42D5-99CB-F1282DF6F3F0}" srcId="{26DCBEF9-75D3-47C4-BBD9-EA899711AF37}" destId="{0EE336EE-46B5-4097-9DDD-414B3627969B}" srcOrd="2" destOrd="0" parTransId="{4B828440-E4FE-4A13-A46B-8C6907CB1470}" sibTransId="{D743E8C1-C46F-4A2F-9398-A238F1398E75}"/>
    <dgm:cxn modelId="{DAD183C2-4AF1-4263-8D5B-9C5DF9A49D74}" srcId="{26DCBEF9-75D3-47C4-BBD9-EA899711AF37}" destId="{3E38D280-DCD6-49F5-B3EF-A8EDADE962DB}" srcOrd="0" destOrd="0" parTransId="{BB7609A5-2632-4002-8D02-64797158CDCA}" sibTransId="{965D2F58-4A1F-4FF3-AFF2-6AD714A8F672}"/>
    <dgm:cxn modelId="{C7BDE8C4-D58B-4FA1-A755-7A76BAF90B6C}" srcId="{26DCBEF9-75D3-47C4-BBD9-EA899711AF37}" destId="{D3E22B48-1C63-425B-B991-F47AC491A97C}" srcOrd="1" destOrd="0" parTransId="{C21CE60B-19BC-4881-8B2B-A5816C7D1848}" sibTransId="{21F46B63-AAFD-42D6-AA71-E3A3C6A7478B}"/>
    <dgm:cxn modelId="{A4087445-2E63-4426-8479-27D27E8A30CA}" srcId="{26DCBEF9-75D3-47C4-BBD9-EA899711AF37}" destId="{466DC366-A31A-4FB0-94AE-D1CAD1FE60FF}" srcOrd="5" destOrd="0" parTransId="{F90B5E9C-9CD4-40A4-A195-8E8FC94244B2}" sibTransId="{DE6B278C-2C89-4B56-9A31-A3BF7246D440}"/>
    <dgm:cxn modelId="{7E2774F3-CB9E-4BCD-9450-3009EB12CF9B}" srcId="{26DCBEF9-75D3-47C4-BBD9-EA899711AF37}" destId="{08543555-77E5-4EA7-B99B-84471154621B}" srcOrd="3" destOrd="0" parTransId="{B081B7C5-95FF-4F5A-948A-7563BA397C51}" sibTransId="{CD669950-B064-4822-A44A-CB01AE60548A}"/>
    <dgm:cxn modelId="{47F902C8-82E0-4CC2-B6E6-466A07482430}" type="presOf" srcId="{26DCBEF9-75D3-47C4-BBD9-EA899711AF37}" destId="{D1F8CE73-DCF4-4AE0-A4E7-1AE294A2E89A}" srcOrd="0" destOrd="0" presId="urn:microsoft.com/office/officeart/2008/layout/VerticalCurvedList"/>
    <dgm:cxn modelId="{C6C05697-A49F-4210-AB57-027CCC7E3A93}" type="presOf" srcId="{3E38D280-DCD6-49F5-B3EF-A8EDADE962DB}" destId="{0BFDF6F2-0CB4-4009-A25C-42ED1FDAC2BD}" srcOrd="0" destOrd="0" presId="urn:microsoft.com/office/officeart/2008/layout/VerticalCurvedList"/>
    <dgm:cxn modelId="{F2EC0D8A-8425-46BC-A988-7AEAF2C29629}" type="presOf" srcId="{D3E22B48-1C63-425B-B991-F47AC491A97C}" destId="{D5378DC1-B004-4112-8761-C006A0C4CEBF}" srcOrd="0" destOrd="0" presId="urn:microsoft.com/office/officeart/2008/layout/VerticalCurvedList"/>
    <dgm:cxn modelId="{B183EFED-C0A2-478F-9EA6-F480C99EB269}" type="presOf" srcId="{466DC366-A31A-4FB0-94AE-D1CAD1FE60FF}" destId="{78D0FD47-3981-4BB6-A2EA-FD532DE32F5A}" srcOrd="0" destOrd="0" presId="urn:microsoft.com/office/officeart/2008/layout/VerticalCurvedList"/>
    <dgm:cxn modelId="{14F47080-8A7D-419F-931C-5D73775F51A2}" type="presOf" srcId="{08543555-77E5-4EA7-B99B-84471154621B}" destId="{F5FBC011-E3B2-4E66-B462-C82341C64E0A}" srcOrd="0" destOrd="0" presId="urn:microsoft.com/office/officeart/2008/layout/VerticalCurvedList"/>
    <dgm:cxn modelId="{ACB4BFAC-5409-4299-B634-0E1F193EB56C}" srcId="{26DCBEF9-75D3-47C4-BBD9-EA899711AF37}" destId="{90161D60-DA10-4862-8D2A-C0415EA72C1F}" srcOrd="4" destOrd="0" parTransId="{76266C13-60D0-4031-8E6D-ECFFB380B360}" sibTransId="{098186E9-57F8-4464-B5D4-C986A0C73BB1}"/>
    <dgm:cxn modelId="{B0BDAEDD-6AFE-4237-81A1-57E1662DB84C}" type="presOf" srcId="{965D2F58-4A1F-4FF3-AFF2-6AD714A8F672}" destId="{82F25A93-ADA1-42D5-854E-3BF50541830F}" srcOrd="0" destOrd="0" presId="urn:microsoft.com/office/officeart/2008/layout/VerticalCurvedList"/>
    <dgm:cxn modelId="{D8CEE49B-2048-4E67-AA38-83AB33A94505}" type="presParOf" srcId="{D1F8CE73-DCF4-4AE0-A4E7-1AE294A2E89A}" destId="{FE89E808-BBAC-4394-9A58-16BFD75CDBD6}" srcOrd="0" destOrd="0" presId="urn:microsoft.com/office/officeart/2008/layout/VerticalCurvedList"/>
    <dgm:cxn modelId="{4E21C545-BD88-4E5E-80DB-76662A3A967F}" type="presParOf" srcId="{FE89E808-BBAC-4394-9A58-16BFD75CDBD6}" destId="{A97EB27C-EC9D-4F7D-A723-215B5A112300}" srcOrd="0" destOrd="0" presId="urn:microsoft.com/office/officeart/2008/layout/VerticalCurvedList"/>
    <dgm:cxn modelId="{5A338882-4D1E-4617-BD46-A7529A0AFFF9}" type="presParOf" srcId="{A97EB27C-EC9D-4F7D-A723-215B5A112300}" destId="{220F6457-F036-4ACF-8213-30D98E40B2FA}" srcOrd="0" destOrd="0" presId="urn:microsoft.com/office/officeart/2008/layout/VerticalCurvedList"/>
    <dgm:cxn modelId="{E8791143-7269-4D5C-A3A6-85CCD23A18E9}" type="presParOf" srcId="{A97EB27C-EC9D-4F7D-A723-215B5A112300}" destId="{82F25A93-ADA1-42D5-854E-3BF50541830F}" srcOrd="1" destOrd="0" presId="urn:microsoft.com/office/officeart/2008/layout/VerticalCurvedList"/>
    <dgm:cxn modelId="{A79F8DAC-A5FA-4759-80AA-1F7B78973EF5}" type="presParOf" srcId="{A97EB27C-EC9D-4F7D-A723-215B5A112300}" destId="{06401E07-9526-4B1D-9E26-B26247916D47}" srcOrd="2" destOrd="0" presId="urn:microsoft.com/office/officeart/2008/layout/VerticalCurvedList"/>
    <dgm:cxn modelId="{49F95650-78F6-49FB-9F05-E2EAFE3EAF07}" type="presParOf" srcId="{A97EB27C-EC9D-4F7D-A723-215B5A112300}" destId="{A199523B-2096-4569-A574-203D933F711A}" srcOrd="3" destOrd="0" presId="urn:microsoft.com/office/officeart/2008/layout/VerticalCurvedList"/>
    <dgm:cxn modelId="{F9963881-4D76-4558-89A8-E20D6A41FEE6}" type="presParOf" srcId="{FE89E808-BBAC-4394-9A58-16BFD75CDBD6}" destId="{0BFDF6F2-0CB4-4009-A25C-42ED1FDAC2BD}" srcOrd="1" destOrd="0" presId="urn:microsoft.com/office/officeart/2008/layout/VerticalCurvedList"/>
    <dgm:cxn modelId="{46C8B3CF-157E-4409-BF0B-F1666215B640}" type="presParOf" srcId="{FE89E808-BBAC-4394-9A58-16BFD75CDBD6}" destId="{02830A58-8657-46BD-A0E6-6AFF94E82829}" srcOrd="2" destOrd="0" presId="urn:microsoft.com/office/officeart/2008/layout/VerticalCurvedList"/>
    <dgm:cxn modelId="{4138C887-400B-415A-AF33-5C86543E1729}" type="presParOf" srcId="{02830A58-8657-46BD-A0E6-6AFF94E82829}" destId="{7463C65B-B262-416F-AAE7-010EE42EE30E}" srcOrd="0" destOrd="0" presId="urn:microsoft.com/office/officeart/2008/layout/VerticalCurvedList"/>
    <dgm:cxn modelId="{DB1AAA0D-D3D3-4A4D-9F1E-E2A8EA4B61D5}" type="presParOf" srcId="{FE89E808-BBAC-4394-9A58-16BFD75CDBD6}" destId="{D5378DC1-B004-4112-8761-C006A0C4CEBF}" srcOrd="3" destOrd="0" presId="urn:microsoft.com/office/officeart/2008/layout/VerticalCurvedList"/>
    <dgm:cxn modelId="{AAF09A6C-F04A-4772-80A2-8DE273626B29}" type="presParOf" srcId="{FE89E808-BBAC-4394-9A58-16BFD75CDBD6}" destId="{8F14B13B-283F-46B1-AA13-35D80BBBC902}" srcOrd="4" destOrd="0" presId="urn:microsoft.com/office/officeart/2008/layout/VerticalCurvedList"/>
    <dgm:cxn modelId="{2BB93C70-AF64-458A-AA1D-EF2A2509203F}" type="presParOf" srcId="{8F14B13B-283F-46B1-AA13-35D80BBBC902}" destId="{933D132B-6773-423C-8380-604D5CA0E6F1}" srcOrd="0" destOrd="0" presId="urn:microsoft.com/office/officeart/2008/layout/VerticalCurvedList"/>
    <dgm:cxn modelId="{D652F907-0E04-4732-90AA-DCCAE9710F7F}" type="presParOf" srcId="{FE89E808-BBAC-4394-9A58-16BFD75CDBD6}" destId="{CFE4013B-C899-46D5-AF96-40E074DBDEDE}" srcOrd="5" destOrd="0" presId="urn:microsoft.com/office/officeart/2008/layout/VerticalCurvedList"/>
    <dgm:cxn modelId="{0D794310-4542-4F3E-A70D-B024F9924C4B}" type="presParOf" srcId="{FE89E808-BBAC-4394-9A58-16BFD75CDBD6}" destId="{F0E37335-C0DF-46AA-ACA9-FD50D3685E8C}" srcOrd="6" destOrd="0" presId="urn:microsoft.com/office/officeart/2008/layout/VerticalCurvedList"/>
    <dgm:cxn modelId="{C97FB1B5-1624-4B66-9866-43A107521F0A}" type="presParOf" srcId="{F0E37335-C0DF-46AA-ACA9-FD50D3685E8C}" destId="{58101C8F-AF1F-4E9F-B81C-870D6D549B65}" srcOrd="0" destOrd="0" presId="urn:microsoft.com/office/officeart/2008/layout/VerticalCurvedList"/>
    <dgm:cxn modelId="{4C08FB1A-E535-48B7-A705-EA179C8F9257}" type="presParOf" srcId="{FE89E808-BBAC-4394-9A58-16BFD75CDBD6}" destId="{F5FBC011-E3B2-4E66-B462-C82341C64E0A}" srcOrd="7" destOrd="0" presId="urn:microsoft.com/office/officeart/2008/layout/VerticalCurvedList"/>
    <dgm:cxn modelId="{482E4C11-CA89-4A6A-BC4E-1254387AA810}" type="presParOf" srcId="{FE89E808-BBAC-4394-9A58-16BFD75CDBD6}" destId="{ED227E32-AF7C-46D6-A328-A64B01CEA335}" srcOrd="8" destOrd="0" presId="urn:microsoft.com/office/officeart/2008/layout/VerticalCurvedList"/>
    <dgm:cxn modelId="{DBABB4A5-F36C-49B2-ADC5-8F544291DD35}" type="presParOf" srcId="{ED227E32-AF7C-46D6-A328-A64B01CEA335}" destId="{AB1A1490-BFB0-43E4-883C-C3AEF3F0AB4D}" srcOrd="0" destOrd="0" presId="urn:microsoft.com/office/officeart/2008/layout/VerticalCurvedList"/>
    <dgm:cxn modelId="{B57DF27C-29D9-4EFF-B420-D79C46CD4201}" type="presParOf" srcId="{FE89E808-BBAC-4394-9A58-16BFD75CDBD6}" destId="{0819E08E-0A38-4DE3-8DA5-A5B08A0C3938}" srcOrd="9" destOrd="0" presId="urn:microsoft.com/office/officeart/2008/layout/VerticalCurvedList"/>
    <dgm:cxn modelId="{B0056E23-8B3A-4B8C-9DB6-D6AA0A8E5D43}" type="presParOf" srcId="{FE89E808-BBAC-4394-9A58-16BFD75CDBD6}" destId="{40DA0D18-20C7-4772-A09C-5F820FCD8857}" srcOrd="10" destOrd="0" presId="urn:microsoft.com/office/officeart/2008/layout/VerticalCurvedList"/>
    <dgm:cxn modelId="{AFD04279-8CB4-4514-80CF-A34640B6E8A1}" type="presParOf" srcId="{40DA0D18-20C7-4772-A09C-5F820FCD8857}" destId="{70C78E6D-FB74-4C7D-B75F-5F6666E63E5F}" srcOrd="0" destOrd="0" presId="urn:microsoft.com/office/officeart/2008/layout/VerticalCurvedList"/>
    <dgm:cxn modelId="{3F2231E8-512C-42EE-A4EE-92C40BFDDD72}" type="presParOf" srcId="{FE89E808-BBAC-4394-9A58-16BFD75CDBD6}" destId="{78D0FD47-3981-4BB6-A2EA-FD532DE32F5A}" srcOrd="11" destOrd="0" presId="urn:microsoft.com/office/officeart/2008/layout/VerticalCurvedList"/>
    <dgm:cxn modelId="{C4EA2607-2DCF-45DC-AFD8-BD76505CAF7B}" type="presParOf" srcId="{FE89E808-BBAC-4394-9A58-16BFD75CDBD6}" destId="{7D80DF81-083D-4BC1-9D1E-E6D00C18EC4B}" srcOrd="12" destOrd="0" presId="urn:microsoft.com/office/officeart/2008/layout/VerticalCurvedList"/>
    <dgm:cxn modelId="{D2E675E2-7AE2-4315-A3F5-CDCE94B849B4}" type="presParOf" srcId="{7D80DF81-083D-4BC1-9D1E-E6D00C18EC4B}" destId="{12B7A144-3D9B-404D-84A1-A35AC334A6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5A93-ADA1-42D5-854E-3BF50541830F}">
      <dsp:nvSpPr>
        <dsp:cNvPr id="0" name=""/>
        <dsp:cNvSpPr/>
      </dsp:nvSpPr>
      <dsp:spPr>
        <a:xfrm>
          <a:off x="-6427319" y="-983070"/>
          <a:ext cx="7650268" cy="7650268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DF6F2-0CB4-4009-A25C-42ED1FDAC2BD}">
      <dsp:nvSpPr>
        <dsp:cNvPr id="0" name=""/>
        <dsp:cNvSpPr/>
      </dsp:nvSpPr>
      <dsp:spPr>
        <a:xfrm>
          <a:off x="455238" y="299326"/>
          <a:ext cx="6461686" cy="5984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00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Blok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238" y="299326"/>
        <a:ext cx="6461686" cy="598424"/>
      </dsp:txXfrm>
    </dsp:sp>
    <dsp:sp modelId="{7463C65B-B262-416F-AAE7-010EE42EE30E}">
      <dsp:nvSpPr>
        <dsp:cNvPr id="0" name=""/>
        <dsp:cNvSpPr/>
      </dsp:nvSpPr>
      <dsp:spPr>
        <a:xfrm>
          <a:off x="81222" y="224523"/>
          <a:ext cx="748031" cy="748031"/>
        </a:xfrm>
        <a:prstGeom prst="ellipse">
          <a:avLst/>
        </a:prstGeom>
        <a:solidFill>
          <a:srgbClr val="93DF2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78DC1-B004-4112-8761-C006A0C4CEBF}">
      <dsp:nvSpPr>
        <dsp:cNvPr id="0" name=""/>
        <dsp:cNvSpPr/>
      </dsp:nvSpPr>
      <dsp:spPr>
        <a:xfrm>
          <a:off x="947483" y="1196849"/>
          <a:ext cx="5969441" cy="5984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00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Qiya</a:t>
          </a: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tekislik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7483" y="1196849"/>
        <a:ext cx="5969441" cy="598424"/>
      </dsp:txXfrm>
    </dsp:sp>
    <dsp:sp modelId="{933D132B-6773-423C-8380-604D5CA0E6F1}">
      <dsp:nvSpPr>
        <dsp:cNvPr id="0" name=""/>
        <dsp:cNvSpPr/>
      </dsp:nvSpPr>
      <dsp:spPr>
        <a:xfrm>
          <a:off x="573468" y="1122046"/>
          <a:ext cx="748031" cy="74803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4013B-C899-46D5-AF96-40E074DBDEDE}">
      <dsp:nvSpPr>
        <dsp:cNvPr id="0" name=""/>
        <dsp:cNvSpPr/>
      </dsp:nvSpPr>
      <dsp:spPr>
        <a:xfrm>
          <a:off x="1172575" y="2094373"/>
          <a:ext cx="5744349" cy="5984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00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Richag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575" y="2094373"/>
        <a:ext cx="5744349" cy="598424"/>
      </dsp:txXfrm>
    </dsp:sp>
    <dsp:sp modelId="{58101C8F-AF1F-4E9F-B81C-870D6D549B65}">
      <dsp:nvSpPr>
        <dsp:cNvPr id="0" name=""/>
        <dsp:cNvSpPr/>
      </dsp:nvSpPr>
      <dsp:spPr>
        <a:xfrm>
          <a:off x="798559" y="2019570"/>
          <a:ext cx="748031" cy="74803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BC011-E3B2-4E66-B462-C82341C64E0A}">
      <dsp:nvSpPr>
        <dsp:cNvPr id="0" name=""/>
        <dsp:cNvSpPr/>
      </dsp:nvSpPr>
      <dsp:spPr>
        <a:xfrm>
          <a:off x="1172575" y="2991329"/>
          <a:ext cx="5744349" cy="5984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00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Vint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575" y="2991329"/>
        <a:ext cx="5744349" cy="598424"/>
      </dsp:txXfrm>
    </dsp:sp>
    <dsp:sp modelId="{AB1A1490-BFB0-43E4-883C-C3AEF3F0AB4D}">
      <dsp:nvSpPr>
        <dsp:cNvPr id="0" name=""/>
        <dsp:cNvSpPr/>
      </dsp:nvSpPr>
      <dsp:spPr>
        <a:xfrm>
          <a:off x="798559" y="2916526"/>
          <a:ext cx="748031" cy="748031"/>
        </a:xfrm>
        <a:prstGeom prst="ellipse">
          <a:avLst/>
        </a:prstGeom>
        <a:solidFill>
          <a:srgbClr val="93DF2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9E08E-0A38-4DE3-8DA5-A5B08A0C3938}">
      <dsp:nvSpPr>
        <dsp:cNvPr id="0" name=""/>
        <dsp:cNvSpPr/>
      </dsp:nvSpPr>
      <dsp:spPr>
        <a:xfrm>
          <a:off x="947483" y="3888853"/>
          <a:ext cx="5969441" cy="5984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00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Pona</a:t>
          </a:r>
          <a:endParaRPr lang="ru-RU" sz="5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7483" y="3888853"/>
        <a:ext cx="5969441" cy="598424"/>
      </dsp:txXfrm>
    </dsp:sp>
    <dsp:sp modelId="{70C78E6D-FB74-4C7D-B75F-5F6666E63E5F}">
      <dsp:nvSpPr>
        <dsp:cNvPr id="0" name=""/>
        <dsp:cNvSpPr/>
      </dsp:nvSpPr>
      <dsp:spPr>
        <a:xfrm>
          <a:off x="573468" y="3814049"/>
          <a:ext cx="748031" cy="74803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0FD47-3981-4BB6-A2EA-FD532DE32F5A}">
      <dsp:nvSpPr>
        <dsp:cNvPr id="0" name=""/>
        <dsp:cNvSpPr/>
      </dsp:nvSpPr>
      <dsp:spPr>
        <a:xfrm>
          <a:off x="455238" y="4786376"/>
          <a:ext cx="6461686" cy="5984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000" tIns="182880" rIns="182880" bIns="18288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Chig‘iriq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238" y="4786376"/>
        <a:ext cx="6461686" cy="598424"/>
      </dsp:txXfrm>
    </dsp:sp>
    <dsp:sp modelId="{12B7A144-3D9B-404D-84A1-A35AC334A6E3}">
      <dsp:nvSpPr>
        <dsp:cNvPr id="0" name=""/>
        <dsp:cNvSpPr/>
      </dsp:nvSpPr>
      <dsp:spPr>
        <a:xfrm>
          <a:off x="81222" y="4711573"/>
          <a:ext cx="748031" cy="74803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08529" y="1909666"/>
            <a:ext cx="8790039" cy="18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AVZU: ODDIY MEXANIZMLAR: BLOK, QIYA TEKISLIK, VINT, PONA VA CHIG‘IRIQNING QO‘LLANILISHI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031DE9C-52D8-4F03-A4A4-97AA80FAC3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4772" y="3770890"/>
            <a:ext cx="3356600" cy="25169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D128C2D-72AF-4E6B-BD27-30FA431CDD6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76750" y="3847380"/>
            <a:ext cx="2270199" cy="1744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7B546B3-447B-4D0A-9385-B85621702F10}"/>
              </a:ext>
            </a:extLst>
          </p:cNvPr>
          <p:cNvPicPr/>
          <p:nvPr/>
        </p:nvPicPr>
        <p:blipFill rotWithShape="1">
          <a:blip r:embed="rId5"/>
          <a:srcRect l="11876" t="1388" r="11874"/>
          <a:stretch/>
        </p:blipFill>
        <p:spPr bwMode="auto">
          <a:xfrm>
            <a:off x="6972327" y="3893989"/>
            <a:ext cx="5219319" cy="1901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POLISPAST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C3342F-D249-4F60-82C1-D6925B9CF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6" t="7231" r="61940" b="70056"/>
          <a:stretch/>
        </p:blipFill>
        <p:spPr>
          <a:xfrm>
            <a:off x="110319" y="937052"/>
            <a:ext cx="3583859" cy="52444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789159-5AB0-485A-994B-66E4D6E59A0E}"/>
              </a:ext>
            </a:extLst>
          </p:cNvPr>
          <p:cNvSpPr txBox="1"/>
          <p:nvPr/>
        </p:nvSpPr>
        <p:spPr>
          <a:xfrm>
            <a:off x="3926516" y="1121609"/>
            <a:ext cx="8019677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Ko‘char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ko‘chmas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polispast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D142C1-3FB2-4272-8C38-6FAAFD35B802}"/>
              </a:ext>
            </a:extLst>
          </p:cNvPr>
          <p:cNvSpPr txBox="1"/>
          <p:nvPr/>
        </p:nvSpPr>
        <p:spPr>
          <a:xfrm>
            <a:off x="3916436" y="3104903"/>
            <a:ext cx="801967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Polispastda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ko‘char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qatnashsa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yutuq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QIYA TEKISLIK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5ED426-B3E7-4C36-AF91-B8223746D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3" t="79096" r="18241" b="7119"/>
          <a:stretch/>
        </p:blipFill>
        <p:spPr>
          <a:xfrm>
            <a:off x="835061" y="965124"/>
            <a:ext cx="8575395" cy="3412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7E6D304-F6C8-4842-90F0-F96BDA923A6E}"/>
                  </a:ext>
                </a:extLst>
              </p:cNvPr>
              <p:cNvSpPr txBox="1"/>
              <p:nvPr/>
            </p:nvSpPr>
            <p:spPr>
              <a:xfrm flipH="1">
                <a:off x="3197971" y="4574971"/>
                <a:ext cx="3849573" cy="1202252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/>
                  <a:t> F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nor/>
                      </m:rPr>
                      <a:rPr lang="en-US" sz="4800" b="1" dirty="0"/>
                      <m:t>g</m:t>
                    </m:r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E6D304-F6C8-4842-90F0-F96BDA923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97971" y="4574971"/>
                <a:ext cx="3849573" cy="1202252"/>
              </a:xfrm>
              <a:prstGeom prst="rect">
                <a:avLst/>
              </a:prstGeom>
              <a:blipFill>
                <a:blip r:embed="rId3"/>
                <a:stretch>
                  <a:fillRect b="-7729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9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I N T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91DAAB-3033-4174-A542-8D6B242477C2}"/>
              </a:ext>
            </a:extLst>
          </p:cNvPr>
          <p:cNvSpPr/>
          <p:nvPr/>
        </p:nvSpPr>
        <p:spPr>
          <a:xfrm>
            <a:off x="389593" y="889531"/>
            <a:ext cx="11192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Mashinalarning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baloni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teshilib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qolganda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domkrat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vintli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ko‘targichdan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32505B-3BEB-41B4-9BD7-DD1315378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84" t="22898" r="49190" b="61815"/>
          <a:stretch/>
        </p:blipFill>
        <p:spPr>
          <a:xfrm>
            <a:off x="499728" y="2579329"/>
            <a:ext cx="3464980" cy="3637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199FAF-0CD5-4F8F-A64B-6A462FEE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2579329"/>
            <a:ext cx="3333750" cy="3333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E04E76-86B7-49AE-8F2E-14FE8A759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5" y="2201351"/>
            <a:ext cx="3685251" cy="24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O N A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91DAAB-3033-4174-A542-8D6B242477C2}"/>
              </a:ext>
            </a:extLst>
          </p:cNvPr>
          <p:cNvSpPr/>
          <p:nvPr/>
        </p:nvSpPr>
        <p:spPr>
          <a:xfrm>
            <a:off x="585819" y="925663"/>
            <a:ext cx="10607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Pona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 old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qaralsa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jism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ishlov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berilayotgan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buyumni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yorishda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ajratishda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8C0834-D47F-4C64-A21D-5C4B8F83A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99" t="22898" r="25419" b="61815"/>
          <a:stretch/>
        </p:blipFill>
        <p:spPr>
          <a:xfrm>
            <a:off x="1720003" y="2742915"/>
            <a:ext cx="2405860" cy="3927882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E57BC7B3-7CF9-4440-94F8-D34A3934155A}"/>
              </a:ext>
            </a:extLst>
          </p:cNvPr>
          <p:cNvCxnSpPr>
            <a:cxnSpLocks/>
          </p:cNvCxnSpPr>
          <p:nvPr/>
        </p:nvCxnSpPr>
        <p:spPr>
          <a:xfrm>
            <a:off x="3102076" y="3613295"/>
            <a:ext cx="0" cy="9292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2A5801BC-3594-4AAB-BC1D-4F749760BF49}"/>
              </a:ext>
            </a:extLst>
          </p:cNvPr>
          <p:cNvCxnSpPr>
            <a:cxnSpLocks/>
          </p:cNvCxnSpPr>
          <p:nvPr/>
        </p:nvCxnSpPr>
        <p:spPr>
          <a:xfrm>
            <a:off x="2922933" y="5383476"/>
            <a:ext cx="498693" cy="3978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16543FCA-6687-45B4-A8EF-C02CAF14E81C}"/>
              </a:ext>
            </a:extLst>
          </p:cNvPr>
          <p:cNvCxnSpPr>
            <a:cxnSpLocks/>
          </p:cNvCxnSpPr>
          <p:nvPr/>
        </p:nvCxnSpPr>
        <p:spPr>
          <a:xfrm flipH="1">
            <a:off x="2145409" y="5383476"/>
            <a:ext cx="489730" cy="3978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42F439D-B2C0-435A-9FCB-1A1ACA46D869}"/>
                  </a:ext>
                </a:extLst>
              </p:cNvPr>
              <p:cNvSpPr txBox="1"/>
              <p:nvPr/>
            </p:nvSpPr>
            <p:spPr>
              <a:xfrm flipH="1">
                <a:off x="3967307" y="5461279"/>
                <a:ext cx="742518" cy="70788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F439D-B2C0-435A-9FCB-1A1ACA46D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67307" y="5461279"/>
                <a:ext cx="74251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31BBF04-1E6B-4D2C-8711-D2DBC226DC07}"/>
                  </a:ext>
                </a:extLst>
              </p:cNvPr>
              <p:cNvSpPr txBox="1"/>
              <p:nvPr/>
            </p:nvSpPr>
            <p:spPr>
              <a:xfrm flipH="1">
                <a:off x="1018490" y="4999702"/>
                <a:ext cx="742518" cy="70788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1BBF04-1E6B-4D2C-8711-D2DBC226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8490" y="4999702"/>
                <a:ext cx="74251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8FFB3CA-B8EC-4B8E-82E5-880CFC3D7577}"/>
              </a:ext>
            </a:extLst>
          </p:cNvPr>
          <p:cNvSpPr/>
          <p:nvPr/>
        </p:nvSpPr>
        <p:spPr>
          <a:xfrm>
            <a:off x="3501198" y="5815222"/>
            <a:ext cx="4164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28B0712-DF47-4C79-821D-A0A26504AB6E}"/>
              </a:ext>
            </a:extLst>
          </p:cNvPr>
          <p:cNvSpPr/>
          <p:nvPr/>
        </p:nvSpPr>
        <p:spPr>
          <a:xfrm>
            <a:off x="1698750" y="4962841"/>
            <a:ext cx="4164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BA5861B-AC3C-4AE9-9582-2CBF4B37685A}"/>
              </a:ext>
            </a:extLst>
          </p:cNvPr>
          <p:cNvSpPr/>
          <p:nvPr/>
        </p:nvSpPr>
        <p:spPr>
          <a:xfrm>
            <a:off x="3213379" y="3366855"/>
            <a:ext cx="4164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6641F4E-ACD1-4274-A78B-F69776D3EF59}"/>
              </a:ext>
            </a:extLst>
          </p:cNvPr>
          <p:cNvSpPr txBox="1"/>
          <p:nvPr/>
        </p:nvSpPr>
        <p:spPr>
          <a:xfrm flipH="1">
            <a:off x="3050341" y="3381544"/>
            <a:ext cx="742518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</a:t>
            </a:r>
            <a:endParaRPr lang="ru-RU" sz="4000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0463116-3382-4BB8-A629-484E0776D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006" y="2820474"/>
            <a:ext cx="3498321" cy="32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O N A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7FBE2F-8C5F-4A3A-A0F1-5E988E4D30CF}"/>
              </a:ext>
            </a:extLst>
          </p:cNvPr>
          <p:cNvSpPr/>
          <p:nvPr/>
        </p:nvSpPr>
        <p:spPr>
          <a:xfrm>
            <a:off x="3535100" y="1039761"/>
            <a:ext cx="2005781" cy="486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4557DC0-85A1-4C4B-8034-3796D1943CFE}"/>
              </a:ext>
            </a:extLst>
          </p:cNvPr>
          <p:cNvSpPr/>
          <p:nvPr/>
        </p:nvSpPr>
        <p:spPr>
          <a:xfrm>
            <a:off x="694368" y="5877235"/>
            <a:ext cx="2005781" cy="486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175A50-6873-4506-8BF3-58B3B1DFFF13}"/>
              </a:ext>
            </a:extLst>
          </p:cNvPr>
          <p:cNvSpPr/>
          <p:nvPr/>
        </p:nvSpPr>
        <p:spPr>
          <a:xfrm>
            <a:off x="6200433" y="5877235"/>
            <a:ext cx="2005781" cy="486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725D175-1FEF-46F8-8760-157B3A7413C0}"/>
              </a:ext>
            </a:extLst>
          </p:cNvPr>
          <p:cNvSpPr/>
          <p:nvPr/>
        </p:nvSpPr>
        <p:spPr>
          <a:xfrm>
            <a:off x="6677298" y="3307330"/>
            <a:ext cx="2005781" cy="486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AD0F668-D61E-4EED-BA88-6267BC1F102A}"/>
              </a:ext>
            </a:extLst>
          </p:cNvPr>
          <p:cNvSpPr/>
          <p:nvPr/>
        </p:nvSpPr>
        <p:spPr>
          <a:xfrm>
            <a:off x="3600204" y="3794026"/>
            <a:ext cx="2005781" cy="486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D213B1-CAEC-491D-BEF8-B9A2A4EC4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" t="36670" r="9713"/>
          <a:stretch/>
        </p:blipFill>
        <p:spPr>
          <a:xfrm>
            <a:off x="694368" y="914008"/>
            <a:ext cx="4613060" cy="28800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E181E10-3F9A-432D-B581-B76F6388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12241"/>
            <a:ext cx="4390104" cy="30043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0B96D3F-7855-4D72-984D-289E83AC7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389" y="3794026"/>
            <a:ext cx="4390103" cy="2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 I G‘ I R I Q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02683E2-AE80-4386-B95D-F4DCA25BB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5" t="55484" r="60249" b="26451"/>
          <a:stretch/>
        </p:blipFill>
        <p:spPr>
          <a:xfrm>
            <a:off x="1152783" y="2260076"/>
            <a:ext cx="4368608" cy="40526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42C3241-B3F7-4C40-9E54-2BED07AE18AE}"/>
              </a:ext>
            </a:extLst>
          </p:cNvPr>
          <p:cNvSpPr/>
          <p:nvPr/>
        </p:nvSpPr>
        <p:spPr>
          <a:xfrm>
            <a:off x="2359742" y="2466584"/>
            <a:ext cx="1283110" cy="54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2B229F5-4C79-41FE-8529-2287445FB481}"/>
              </a:ext>
            </a:extLst>
          </p:cNvPr>
          <p:cNvSpPr/>
          <p:nvPr/>
        </p:nvSpPr>
        <p:spPr>
          <a:xfrm>
            <a:off x="5206913" y="2348566"/>
            <a:ext cx="500713" cy="54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2BFBA87-AEEB-491E-938E-F50C2B5E29A0}"/>
              </a:ext>
            </a:extLst>
          </p:cNvPr>
          <p:cNvSpPr/>
          <p:nvPr/>
        </p:nvSpPr>
        <p:spPr>
          <a:xfrm>
            <a:off x="3001297" y="1010010"/>
            <a:ext cx="8377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Arqon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o‘raluvchi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baraban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03AA088D-C3ED-496E-976B-7DA92B8648FB}"/>
              </a:ext>
            </a:extLst>
          </p:cNvPr>
          <p:cNvCxnSpPr>
            <a:cxnSpLocks/>
          </p:cNvCxnSpPr>
          <p:nvPr/>
        </p:nvCxnSpPr>
        <p:spPr>
          <a:xfrm flipH="1">
            <a:off x="2469680" y="1717896"/>
            <a:ext cx="2291302" cy="1368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C33C73B-EE71-45A1-B9AA-4D289BD0941C}"/>
              </a:ext>
            </a:extLst>
          </p:cNvPr>
          <p:cNvSpPr/>
          <p:nvPr/>
        </p:nvSpPr>
        <p:spPr>
          <a:xfrm>
            <a:off x="6153557" y="1804864"/>
            <a:ext cx="576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Uni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aylantiruvchi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tirsak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uzunligining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9FB7C8DB-1263-4576-A13B-40266E334A08}"/>
              </a:ext>
            </a:extLst>
          </p:cNvPr>
          <p:cNvCxnSpPr>
            <a:cxnSpLocks/>
          </p:cNvCxnSpPr>
          <p:nvPr/>
        </p:nvCxnSpPr>
        <p:spPr>
          <a:xfrm flipH="1">
            <a:off x="5206913" y="3215271"/>
            <a:ext cx="2029415" cy="752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51183B4-0E8C-4CF2-9F5A-9253BFC51C0C}"/>
                  </a:ext>
                </a:extLst>
              </p:cNvPr>
              <p:cNvSpPr txBox="1"/>
              <p:nvPr/>
            </p:nvSpPr>
            <p:spPr>
              <a:xfrm flipH="1">
                <a:off x="5707626" y="3873582"/>
                <a:ext cx="6017228" cy="1591141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Chig‘iriq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marta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yutuq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1183B4-0E8C-4CF2-9F5A-9253BFC51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7626" y="3873582"/>
                <a:ext cx="6017228" cy="1591141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5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 I G‘ I R I Q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1440F06-4902-452D-829A-DF42183E2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15" t="55484" r="7792" b="26451"/>
          <a:stretch/>
        </p:blipFill>
        <p:spPr>
          <a:xfrm>
            <a:off x="358275" y="2191720"/>
            <a:ext cx="5157622" cy="46019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E2A2784-EAB8-4898-BBE2-1D38D135FB9D}"/>
              </a:ext>
            </a:extLst>
          </p:cNvPr>
          <p:cNvSpPr/>
          <p:nvPr/>
        </p:nvSpPr>
        <p:spPr>
          <a:xfrm>
            <a:off x="707924" y="868281"/>
            <a:ext cx="10958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Chig‘iriqning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takomillashgan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varianti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lebyotka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F57759E-58C0-4CC7-A590-092C0C82AAA9}"/>
                  </a:ext>
                </a:extLst>
              </p:cNvPr>
              <p:cNvSpPr txBox="1"/>
              <p:nvPr/>
            </p:nvSpPr>
            <p:spPr>
              <a:xfrm flipH="1">
                <a:off x="6186949" y="2466584"/>
                <a:ext cx="4281863" cy="138788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dirty="0" smtClean="0"/>
                      <m:t>n</m:t>
                    </m:r>
                    <m:r>
                      <m:rPr>
                        <m:nor/>
                      </m:rPr>
                      <a:rPr lang="en-US" sz="5400" b="1" i="0" dirty="0" smtClean="0"/>
                      <m:t> =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5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57759E-58C0-4CC7-A590-092C0C82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6949" y="2466584"/>
                <a:ext cx="4281863" cy="1387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6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 I G‘ I R I Q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B8D57C-9599-477F-9015-DBBB5C8C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4" y="990388"/>
            <a:ext cx="11357832" cy="54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6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299729" y="1141839"/>
            <a:ext cx="11592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mexanizmlarni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Mexanizmlardan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oshirishning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bloklarni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richaglar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 TURLARI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4" name="Арка 3">
            <a:extLst>
              <a:ext uri="{FF2B5EF4-FFF2-40B4-BE49-F238E27FC236}">
                <a16:creationId xmlns:a16="http://schemas.microsoft.com/office/drawing/2014/main" xmlns="" id="{0D6F4343-C65C-4CEE-9CC9-F3310A638C38}"/>
              </a:ext>
            </a:extLst>
          </p:cNvPr>
          <p:cNvSpPr/>
          <p:nvPr/>
        </p:nvSpPr>
        <p:spPr>
          <a:xfrm>
            <a:off x="-5296235" y="-215848"/>
            <a:ext cx="7289695" cy="7289695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FA1BE98-9D01-4A72-B86B-D2719EC8C653}"/>
              </a:ext>
            </a:extLst>
          </p:cNvPr>
          <p:cNvGrpSpPr/>
          <p:nvPr/>
        </p:nvGrpSpPr>
        <p:grpSpPr>
          <a:xfrm>
            <a:off x="1577473" y="1262661"/>
            <a:ext cx="6755774" cy="1083169"/>
            <a:chOff x="751719" y="541584"/>
            <a:chExt cx="6755774" cy="1083169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287D9A2-F53F-462E-8CAE-A0F914025BB3}"/>
                </a:ext>
              </a:extLst>
            </p:cNvPr>
            <p:cNvSpPr/>
            <p:nvPr/>
          </p:nvSpPr>
          <p:spPr>
            <a:xfrm>
              <a:off x="751719" y="541584"/>
              <a:ext cx="6755774" cy="108316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3435A00-80EB-4A9C-A045-88832AA0210A}"/>
                </a:ext>
              </a:extLst>
            </p:cNvPr>
            <p:cNvSpPr txBox="1"/>
            <p:nvPr/>
          </p:nvSpPr>
          <p:spPr>
            <a:xfrm>
              <a:off x="751719" y="541584"/>
              <a:ext cx="6755774" cy="10831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59765" tIns="142240" rIns="142240" bIns="142240" numCol="1" spcCol="1270" anchor="ctr" anchorCtr="0">
              <a:noAutofit/>
            </a:bodyPr>
            <a:lstStyle/>
            <a:p>
              <a:pPr marL="0" lvl="0" indent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z-Latn-UZ" sz="5600" kern="1200" dirty="0"/>
                <a:t> </a:t>
              </a:r>
              <a:endParaRPr lang="ru-RU" sz="7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79FBF69-721A-45F9-85FC-23A86BDAD2AC}"/>
              </a:ext>
            </a:extLst>
          </p:cNvPr>
          <p:cNvSpPr/>
          <p:nvPr/>
        </p:nvSpPr>
        <p:spPr>
          <a:xfrm>
            <a:off x="900492" y="1127265"/>
            <a:ext cx="1353961" cy="135396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E5DE467-8499-4EBE-A5CB-629AC992E09B}"/>
              </a:ext>
            </a:extLst>
          </p:cNvPr>
          <p:cNvGrpSpPr/>
          <p:nvPr/>
        </p:nvGrpSpPr>
        <p:grpSpPr>
          <a:xfrm>
            <a:off x="1971205" y="2887415"/>
            <a:ext cx="6362042" cy="1083169"/>
            <a:chOff x="1145451" y="2166338"/>
            <a:chExt cx="6362042" cy="1083169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B41E481F-6730-462F-89AA-573376CCE007}"/>
                </a:ext>
              </a:extLst>
            </p:cNvPr>
            <p:cNvSpPr/>
            <p:nvPr/>
          </p:nvSpPr>
          <p:spPr>
            <a:xfrm>
              <a:off x="1145451" y="2166338"/>
              <a:ext cx="6362042" cy="108316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235C4AD-CF85-4CC0-855C-ADB6AC00A282}"/>
                </a:ext>
              </a:extLst>
            </p:cNvPr>
            <p:cNvSpPr txBox="1"/>
            <p:nvPr/>
          </p:nvSpPr>
          <p:spPr>
            <a:xfrm>
              <a:off x="1145451" y="2166338"/>
              <a:ext cx="6362042" cy="10831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59765" tIns="137160" rIns="137160" bIns="137160" numCol="1" spcCol="1270" anchor="ctr" anchorCtr="0">
              <a:noAutofit/>
            </a:bodyPr>
            <a:lstStyle/>
            <a:p>
              <a:pPr marL="0" lvl="0" indent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B6C0638F-33A7-4EC5-B691-8E2CE487C542}"/>
              </a:ext>
            </a:extLst>
          </p:cNvPr>
          <p:cNvSpPr/>
          <p:nvPr/>
        </p:nvSpPr>
        <p:spPr>
          <a:xfrm>
            <a:off x="1294224" y="2752018"/>
            <a:ext cx="1353961" cy="135396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0348D08-2FE0-497A-A989-950ECA105782}"/>
              </a:ext>
            </a:extLst>
          </p:cNvPr>
          <p:cNvGrpSpPr/>
          <p:nvPr/>
        </p:nvGrpSpPr>
        <p:grpSpPr>
          <a:xfrm>
            <a:off x="1577473" y="4512168"/>
            <a:ext cx="6755774" cy="1083169"/>
            <a:chOff x="751719" y="3791091"/>
            <a:chExt cx="6755774" cy="1083169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F816251-010F-4BDB-A5C8-76CC87409E17}"/>
                </a:ext>
              </a:extLst>
            </p:cNvPr>
            <p:cNvSpPr/>
            <p:nvPr/>
          </p:nvSpPr>
          <p:spPr>
            <a:xfrm>
              <a:off x="751719" y="3791091"/>
              <a:ext cx="6755774" cy="108316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929174F-D271-4CD0-B4F7-C04B1748225F}"/>
                </a:ext>
              </a:extLst>
            </p:cNvPr>
            <p:cNvSpPr txBox="1"/>
            <p:nvPr/>
          </p:nvSpPr>
          <p:spPr>
            <a:xfrm>
              <a:off x="751719" y="3791091"/>
              <a:ext cx="6755774" cy="10831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59765" tIns="152400" rIns="152400" bIns="152400" numCol="1" spcCol="1270" anchor="ctr" anchorCtr="0">
              <a:noAutofit/>
            </a:bodyPr>
            <a:lstStyle/>
            <a:p>
              <a:pPr marL="0" lvl="0" indent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Latn-UZ" sz="6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6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F7ADAEC-CCC4-4C10-8235-75A6A8F2651E}"/>
              </a:ext>
            </a:extLst>
          </p:cNvPr>
          <p:cNvSpPr/>
          <p:nvPr/>
        </p:nvSpPr>
        <p:spPr>
          <a:xfrm>
            <a:off x="900492" y="4376772"/>
            <a:ext cx="1353961" cy="1353961"/>
          </a:xfrm>
          <a:prstGeom prst="ellipse">
            <a:avLst/>
          </a:prstGeom>
          <a:solidFill>
            <a:srgbClr val="93DF2D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0365AC-1DDB-4D3D-B232-42524AF0CE3E}"/>
              </a:ext>
            </a:extLst>
          </p:cNvPr>
          <p:cNvSpPr txBox="1"/>
          <p:nvPr/>
        </p:nvSpPr>
        <p:spPr>
          <a:xfrm>
            <a:off x="2670441" y="1342580"/>
            <a:ext cx="3425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5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6C1B7E-03DC-4B2E-9532-A2539214EBD7}"/>
              </a:ext>
            </a:extLst>
          </p:cNvPr>
          <p:cNvSpPr txBox="1"/>
          <p:nvPr/>
        </p:nvSpPr>
        <p:spPr>
          <a:xfrm>
            <a:off x="2712370" y="2981031"/>
            <a:ext cx="440135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Turg</a:t>
            </a:r>
            <a:r>
              <a:rPr lang="en-US" sz="5400" b="1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‘unmas</a:t>
            </a:r>
            <a:endParaRPr lang="ru-RU" sz="54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0C2242-0CC4-48A3-B3C6-E59F4667AF82}"/>
              </a:ext>
            </a:extLst>
          </p:cNvPr>
          <p:cNvSpPr txBox="1"/>
          <p:nvPr/>
        </p:nvSpPr>
        <p:spPr>
          <a:xfrm>
            <a:off x="2725562" y="4633637"/>
            <a:ext cx="337043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Farqsiz</a:t>
            </a:r>
            <a:endParaRPr lang="ru-RU" sz="54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ODDIY MEXANIZMLAR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xmlns="" id="{E7061A19-CCF6-4356-8A78-48FCD9FB1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756340"/>
              </p:ext>
            </p:extLst>
          </p:nvPr>
        </p:nvGraphicFramePr>
        <p:xfrm>
          <a:off x="616968" y="949201"/>
          <a:ext cx="6997700" cy="56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856A6B-6065-4FF2-8E77-1400B628FC2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18432" y="1001595"/>
            <a:ext cx="3356600" cy="25169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F35911-858E-4E6F-88B1-2BCA0AB389F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251460" y="3931573"/>
            <a:ext cx="2270199" cy="17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ODDIY MEXANIZMLAR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35E7B7-1E3C-4462-8AAE-5348EA631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9" t="59252" r="4481" b="5544"/>
          <a:stretch/>
        </p:blipFill>
        <p:spPr>
          <a:xfrm>
            <a:off x="539607" y="3878826"/>
            <a:ext cx="8002224" cy="27087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DCC483-F62A-43C7-B76F-621F47FB9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9" t="9912" r="4481" b="51651"/>
          <a:stretch/>
        </p:blipFill>
        <p:spPr>
          <a:xfrm>
            <a:off x="333130" y="943897"/>
            <a:ext cx="8002225" cy="29349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CE8FDC-EA0E-4D35-B953-D846A7FD8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09" t="57520" r="2281" b="14777"/>
          <a:stretch/>
        </p:blipFill>
        <p:spPr>
          <a:xfrm>
            <a:off x="9103478" y="1887794"/>
            <a:ext cx="2214646" cy="17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L O K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E91DAAB-3033-4174-A542-8D6B242477C2}"/>
              </a:ext>
            </a:extLst>
          </p:cNvPr>
          <p:cNvSpPr/>
          <p:nvPr/>
        </p:nvSpPr>
        <p:spPr>
          <a:xfrm>
            <a:off x="355443" y="977221"/>
            <a:ext cx="11481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Blok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ariqchadan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g‘ildirak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sim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arqon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C0AAD3-6238-4435-BB66-8E2C97154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07" t="5711" r="27960" b="5484"/>
          <a:stretch/>
        </p:blipFill>
        <p:spPr>
          <a:xfrm rot="4658405">
            <a:off x="1332989" y="1660031"/>
            <a:ext cx="1759175" cy="4059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70D624-2869-4385-B522-55DFFB32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84" y="3911643"/>
            <a:ext cx="2936664" cy="2478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0611AE-AE57-48EF-8599-C2FE5D593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" r="3523"/>
          <a:stretch/>
        </p:blipFill>
        <p:spPr>
          <a:xfrm>
            <a:off x="6556804" y="2300660"/>
            <a:ext cx="42103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L O K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8A4FB9-1C6F-49BD-AD17-5D835EE5F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66" t="10757" r="6731" b="70056"/>
          <a:stretch/>
        </p:blipFill>
        <p:spPr>
          <a:xfrm>
            <a:off x="7857552" y="931103"/>
            <a:ext cx="3144745" cy="40401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C3342F-D249-4F60-82C1-D6925B9CF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7" t="7231" r="59399" b="70056"/>
          <a:stretch/>
        </p:blipFill>
        <p:spPr>
          <a:xfrm>
            <a:off x="156052" y="1001365"/>
            <a:ext cx="4348804" cy="5244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B27D6D-5782-491E-A18B-4C6616706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38" t="11247" r="31141" b="70056"/>
          <a:stretch/>
        </p:blipFill>
        <p:spPr>
          <a:xfrm>
            <a:off x="4504856" y="949943"/>
            <a:ext cx="2622564" cy="3938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7EFB0F-7082-4761-8D0B-E3DBB975D0FD}"/>
              </a:ext>
            </a:extLst>
          </p:cNvPr>
          <p:cNvSpPr txBox="1"/>
          <p:nvPr/>
        </p:nvSpPr>
        <p:spPr>
          <a:xfrm>
            <a:off x="4670770" y="4971269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Ko‘chmas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BA8DA2-028F-4CC8-A9AF-316B635A81A5}"/>
              </a:ext>
            </a:extLst>
          </p:cNvPr>
          <p:cNvSpPr txBox="1"/>
          <p:nvPr/>
        </p:nvSpPr>
        <p:spPr>
          <a:xfrm>
            <a:off x="8433834" y="497126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Ko‘char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O‘ CH M A S    B L O K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B27D6D-5782-491E-A18B-4C6616706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38" t="11247" r="31141" b="70056"/>
          <a:stretch/>
        </p:blipFill>
        <p:spPr>
          <a:xfrm>
            <a:off x="213073" y="847775"/>
            <a:ext cx="2353145" cy="2979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7EFB0F-7082-4761-8D0B-E3DBB975D0FD}"/>
              </a:ext>
            </a:extLst>
          </p:cNvPr>
          <p:cNvSpPr txBox="1"/>
          <p:nvPr/>
        </p:nvSpPr>
        <p:spPr>
          <a:xfrm>
            <a:off x="504980" y="4596546"/>
            <a:ext cx="9360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6541F7-4DAC-4090-AD14-9C15646FCE3C}"/>
              </a:ext>
            </a:extLst>
          </p:cNvPr>
          <p:cNvSpPr txBox="1"/>
          <p:nvPr/>
        </p:nvSpPr>
        <p:spPr>
          <a:xfrm>
            <a:off x="2618618" y="972196"/>
            <a:ext cx="936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yelkasi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yelkasi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8BD547-B891-44F1-9BAB-B7C7FC1038BA}"/>
              </a:ext>
            </a:extLst>
          </p:cNvPr>
          <p:cNvSpPr txBox="1"/>
          <p:nvPr/>
        </p:nvSpPr>
        <p:spPr>
          <a:xfrm>
            <a:off x="2794618" y="3215538"/>
            <a:ext cx="877361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F1D775-D3E3-4110-B283-7CB2D11BB145}"/>
              </a:ext>
            </a:extLst>
          </p:cNvPr>
          <p:cNvSpPr txBox="1"/>
          <p:nvPr/>
        </p:nvSpPr>
        <p:spPr>
          <a:xfrm>
            <a:off x="2954594" y="2412476"/>
            <a:ext cx="861363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Ko‘chmas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yutuq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L O K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8A4FB9-1C6F-49BD-AD17-5D835EE5F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66" t="10757" r="6731" b="70056"/>
          <a:stretch/>
        </p:blipFill>
        <p:spPr>
          <a:xfrm>
            <a:off x="385284" y="858140"/>
            <a:ext cx="3144745" cy="4040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BA8DA2-028F-4CC8-A9AF-316B635A81A5}"/>
              </a:ext>
            </a:extLst>
          </p:cNvPr>
          <p:cNvSpPr txBox="1"/>
          <p:nvPr/>
        </p:nvSpPr>
        <p:spPr>
          <a:xfrm>
            <a:off x="3530029" y="899118"/>
            <a:ext cx="8283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blokda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B4D5A9-E0B9-479C-ADE5-F036E56E1E8F}"/>
              </a:ext>
            </a:extLst>
          </p:cNvPr>
          <p:cNvSpPr txBox="1"/>
          <p:nvPr/>
        </p:nvSpPr>
        <p:spPr>
          <a:xfrm>
            <a:off x="3225230" y="2144932"/>
            <a:ext cx="8588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yelka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yelka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BC80FB-1014-41FE-9BA5-CDC31096961F}"/>
              </a:ext>
            </a:extLst>
          </p:cNvPr>
          <p:cNvSpPr txBox="1"/>
          <p:nvPr/>
        </p:nvSpPr>
        <p:spPr>
          <a:xfrm>
            <a:off x="2764184" y="4327951"/>
            <a:ext cx="9042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OA = R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OB = 2R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O‘ CH A R   B L O K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03797B4-994A-4ACE-83A5-25864ADB8E48}"/>
              </a:ext>
            </a:extLst>
          </p:cNvPr>
          <p:cNvSpPr/>
          <p:nvPr/>
        </p:nvSpPr>
        <p:spPr>
          <a:xfrm>
            <a:off x="8661972" y="2053568"/>
            <a:ext cx="293652" cy="4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C1B203-1350-49C1-93F5-9497ADAF1CD2}"/>
              </a:ext>
            </a:extLst>
          </p:cNvPr>
          <p:cNvSpPr/>
          <p:nvPr/>
        </p:nvSpPr>
        <p:spPr>
          <a:xfrm>
            <a:off x="9865289" y="2466584"/>
            <a:ext cx="314629" cy="40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BC80FB-1014-41FE-9BA5-CDC31096961F}"/>
              </a:ext>
            </a:extLst>
          </p:cNvPr>
          <p:cNvSpPr txBox="1"/>
          <p:nvPr/>
        </p:nvSpPr>
        <p:spPr>
          <a:xfrm>
            <a:off x="571881" y="961176"/>
            <a:ext cx="735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OA = 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OB = 2R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0FBA41C-9A65-4C12-8DEC-0F121848F18E}"/>
                  </a:ext>
                </a:extLst>
              </p:cNvPr>
              <p:cNvSpPr txBox="1"/>
              <p:nvPr/>
            </p:nvSpPr>
            <p:spPr>
              <a:xfrm flipH="1">
                <a:off x="810147" y="1693498"/>
                <a:ext cx="2912686" cy="70788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FBA41C-9A65-4C12-8DEC-0F121848F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0147" y="1693498"/>
                <a:ext cx="2912686" cy="707886"/>
              </a:xfrm>
              <a:prstGeom prst="rect">
                <a:avLst/>
              </a:prstGeom>
              <a:blipFill>
                <a:blip r:embed="rId2"/>
                <a:stretch>
                  <a:fillRect t="-11200" b="-296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A052E9-1B51-47BD-A717-B30ACBA325D3}"/>
              </a:ext>
            </a:extLst>
          </p:cNvPr>
          <p:cNvSpPr txBox="1"/>
          <p:nvPr/>
        </p:nvSpPr>
        <p:spPr>
          <a:xfrm flipH="1">
            <a:off x="5862361" y="1631943"/>
            <a:ext cx="2067205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 = F 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𝓁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7DC1651-D0FB-425A-815B-8C83B2BBE7B9}"/>
                  </a:ext>
                </a:extLst>
              </p:cNvPr>
              <p:cNvSpPr txBox="1"/>
              <p:nvPr/>
            </p:nvSpPr>
            <p:spPr>
              <a:xfrm flipH="1">
                <a:off x="145607" y="2554970"/>
                <a:ext cx="4241765" cy="769441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F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400" b="1" dirty="0"/>
                  <a:t>2 R = mg</a:t>
                </a:r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400" b="1" dirty="0"/>
                  <a:t> R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C1651-D0FB-425A-815B-8C83B2BBE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5607" y="2554970"/>
                <a:ext cx="4241765" cy="769441"/>
              </a:xfrm>
              <a:prstGeom prst="rect">
                <a:avLst/>
              </a:prstGeom>
              <a:blipFill>
                <a:blip r:embed="rId3"/>
                <a:stretch>
                  <a:fillRect t="-11852" b="-31111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1B7DF4F-4C8F-4407-A9F9-9B091EFEFDE1}"/>
              </a:ext>
            </a:extLst>
          </p:cNvPr>
          <p:cNvCxnSpPr/>
          <p:nvPr/>
        </p:nvCxnSpPr>
        <p:spPr>
          <a:xfrm flipH="1">
            <a:off x="1566005" y="2581958"/>
            <a:ext cx="545690" cy="7577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A8A7E35-8DA3-4EF9-878E-6C9C9BF4AC11}"/>
              </a:ext>
            </a:extLst>
          </p:cNvPr>
          <p:cNvCxnSpPr/>
          <p:nvPr/>
        </p:nvCxnSpPr>
        <p:spPr>
          <a:xfrm flipH="1">
            <a:off x="3545706" y="2564464"/>
            <a:ext cx="545690" cy="7577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BA5FA6-AFD4-41AA-A659-23B52D71A432}"/>
              </a:ext>
            </a:extLst>
          </p:cNvPr>
          <p:cNvSpPr txBox="1"/>
          <p:nvPr/>
        </p:nvSpPr>
        <p:spPr>
          <a:xfrm flipH="1">
            <a:off x="272274" y="3533590"/>
            <a:ext cx="3678842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 F  = mg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5C910C1-838B-4C2F-97DD-E739EE602F4B}"/>
                  </a:ext>
                </a:extLst>
              </p:cNvPr>
              <p:cNvSpPr txBox="1"/>
              <p:nvPr/>
            </p:nvSpPr>
            <p:spPr>
              <a:xfrm flipH="1">
                <a:off x="779029" y="4591011"/>
                <a:ext cx="2665331" cy="114698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/>
                  <a:t> F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m:rPr>
                            <m:nor/>
                          </m:rPr>
                          <a:rPr lang="en-US" sz="4800" b="1" dirty="0"/>
                          <m:t>g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910C1-838B-4C2F-97DD-E739EE602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029" y="4591011"/>
                <a:ext cx="2665331" cy="1146981"/>
              </a:xfrm>
              <a:prstGeom prst="rect">
                <a:avLst/>
              </a:prstGeom>
              <a:blipFill>
                <a:blip r:embed="rId4"/>
                <a:stretch>
                  <a:fillRect b="-11675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F1DF6E1-6FE6-4334-8FF7-BCCDF1F4BFE0}"/>
              </a:ext>
            </a:extLst>
          </p:cNvPr>
          <p:cNvSpPr txBox="1"/>
          <p:nvPr/>
        </p:nvSpPr>
        <p:spPr>
          <a:xfrm>
            <a:off x="4820854" y="2622601"/>
            <a:ext cx="684006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yutuq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8117</TotalTime>
  <Words>420</Words>
  <Application>Microsoft Office PowerPoint</Application>
  <PresentationFormat>Широкоэкранный</PresentationFormat>
  <Paragraphs>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Учетная запись Майкрософт</cp:lastModifiedBy>
  <cp:revision>775</cp:revision>
  <dcterms:created xsi:type="dcterms:W3CDTF">2020-03-24T02:20:14Z</dcterms:created>
  <dcterms:modified xsi:type="dcterms:W3CDTF">2020-12-04T05:46:02Z</dcterms:modified>
</cp:coreProperties>
</file>