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2"/>
  </p:notesMasterIdLst>
  <p:sldIdLst>
    <p:sldId id="270" r:id="rId4"/>
    <p:sldId id="581" r:id="rId5"/>
    <p:sldId id="1767" r:id="rId6"/>
    <p:sldId id="1782" r:id="rId7"/>
    <p:sldId id="1794" r:id="rId8"/>
    <p:sldId id="1693" r:id="rId9"/>
    <p:sldId id="1795" r:id="rId10"/>
    <p:sldId id="1796" r:id="rId11"/>
    <p:sldId id="1793" r:id="rId12"/>
    <p:sldId id="1798" r:id="rId13"/>
    <p:sldId id="1797" r:id="rId14"/>
    <p:sldId id="1799" r:id="rId15"/>
    <p:sldId id="1800" r:id="rId16"/>
    <p:sldId id="1801" r:id="rId17"/>
    <p:sldId id="1802" r:id="rId18"/>
    <p:sldId id="1803" r:id="rId19"/>
    <p:sldId id="1786" r:id="rId20"/>
    <p:sldId id="178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769"/>
    <a:srgbClr val="A7E4DC"/>
    <a:srgbClr val="AADBE0"/>
    <a:srgbClr val="70D2C2"/>
    <a:srgbClr val="6C9C90"/>
    <a:srgbClr val="D64646"/>
    <a:srgbClr val="D02023"/>
    <a:srgbClr val="D94D4C"/>
    <a:srgbClr val="D84A49"/>
    <a:srgbClr val="99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CBEF9-75D3-47C4-BBD9-EA899711AF3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38D280-DCD6-49F5-B3EF-A8EDADE962DB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z-Latn-UZ" sz="5600" dirty="0"/>
            <a:t> </a:t>
          </a:r>
          <a:endParaRPr lang="ru-RU" sz="7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609A5-2632-4002-8D02-64797158CDCA}" type="parTrans" cxnId="{DAD183C2-4AF1-4263-8D5B-9C5DF9A49D74}">
      <dgm:prSet/>
      <dgm:spPr/>
      <dgm:t>
        <a:bodyPr/>
        <a:lstStyle/>
        <a:p>
          <a:endParaRPr lang="ru-RU"/>
        </a:p>
      </dgm:t>
    </dgm:pt>
    <dgm:pt modelId="{965D2F58-4A1F-4FF3-AFF2-6AD714A8F672}" type="sibTrans" cxnId="{DAD183C2-4AF1-4263-8D5B-9C5DF9A49D74}">
      <dgm:prSet/>
      <dgm:spPr/>
      <dgm:t>
        <a:bodyPr/>
        <a:lstStyle/>
        <a:p>
          <a:endParaRPr lang="ru-RU"/>
        </a:p>
      </dgm:t>
    </dgm:pt>
    <dgm:pt modelId="{90161D60-DA10-4862-8D2A-C0415EA72C1F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266C13-60D0-4031-8E6D-ECFFB380B360}" type="parTrans" cxnId="{ACB4BFAC-5409-4299-B634-0E1F193EB56C}">
      <dgm:prSet/>
      <dgm:spPr/>
      <dgm:t>
        <a:bodyPr/>
        <a:lstStyle/>
        <a:p>
          <a:endParaRPr lang="ru-RU"/>
        </a:p>
      </dgm:t>
    </dgm:pt>
    <dgm:pt modelId="{098186E9-57F8-4464-B5D4-C986A0C73BB1}" type="sibTrans" cxnId="{ACB4BFAC-5409-4299-B634-0E1F193EB56C}">
      <dgm:prSet/>
      <dgm:spPr/>
      <dgm:t>
        <a:bodyPr/>
        <a:lstStyle/>
        <a:p>
          <a:endParaRPr lang="ru-RU"/>
        </a:p>
      </dgm:t>
    </dgm:pt>
    <dgm:pt modelId="{466DC366-A31A-4FB0-94AE-D1CAD1FE60FF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z-Latn-UZ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0B5E9C-9CD4-40A4-A195-8E8FC94244B2}" type="parTrans" cxnId="{A4087445-2E63-4426-8479-27D27E8A30CA}">
      <dgm:prSet/>
      <dgm:spPr/>
      <dgm:t>
        <a:bodyPr/>
        <a:lstStyle/>
        <a:p>
          <a:endParaRPr lang="ru-RU"/>
        </a:p>
      </dgm:t>
    </dgm:pt>
    <dgm:pt modelId="{DE6B278C-2C89-4B56-9A31-A3BF7246D440}" type="sibTrans" cxnId="{A4087445-2E63-4426-8479-27D27E8A30CA}">
      <dgm:prSet/>
      <dgm:spPr/>
      <dgm:t>
        <a:bodyPr/>
        <a:lstStyle/>
        <a:p>
          <a:endParaRPr lang="ru-RU"/>
        </a:p>
      </dgm:t>
    </dgm:pt>
    <dgm:pt modelId="{7125A633-F6D1-485C-A106-2B50268738E5}">
      <dgm:prSet phldrT="[Текст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z-Latn-U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0E448B-7208-4AA1-A469-4E966EC8B8D9}" type="parTrans" cxnId="{8E2B1FC1-16A8-423B-91C5-4A768B9E8E77}">
      <dgm:prSet/>
      <dgm:spPr/>
      <dgm:t>
        <a:bodyPr/>
        <a:lstStyle/>
        <a:p>
          <a:endParaRPr lang="ru-RU"/>
        </a:p>
      </dgm:t>
    </dgm:pt>
    <dgm:pt modelId="{E9168BB3-F6FA-4498-A5EB-ADD646508B7F}" type="sibTrans" cxnId="{8E2B1FC1-16A8-423B-91C5-4A768B9E8E77}">
      <dgm:prSet/>
      <dgm:spPr/>
      <dgm:t>
        <a:bodyPr/>
        <a:lstStyle/>
        <a:p>
          <a:endParaRPr lang="ru-RU"/>
        </a:p>
      </dgm:t>
    </dgm:pt>
    <dgm:pt modelId="{A048E53C-D0F5-4BA0-B364-6A3AA8E553B5}">
      <dgm:prSet phldrT="[Текст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z-Latn-U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D25D86-A056-4B62-B883-7A62C847A903}" type="parTrans" cxnId="{79C989DF-7EA5-4017-969B-731E58E927C1}">
      <dgm:prSet/>
      <dgm:spPr/>
      <dgm:t>
        <a:bodyPr/>
        <a:lstStyle/>
        <a:p>
          <a:endParaRPr lang="ru-RU"/>
        </a:p>
      </dgm:t>
    </dgm:pt>
    <dgm:pt modelId="{376FFD1D-C902-4871-BA56-8097C8F93FE8}" type="sibTrans" cxnId="{79C989DF-7EA5-4017-969B-731E58E927C1}">
      <dgm:prSet/>
      <dgm:spPr/>
      <dgm:t>
        <a:bodyPr/>
        <a:lstStyle/>
        <a:p>
          <a:endParaRPr lang="ru-RU"/>
        </a:p>
      </dgm:t>
    </dgm:pt>
    <dgm:pt modelId="{D1F8CE73-DCF4-4AE0-A4E7-1AE294A2E89A}" type="pres">
      <dgm:prSet presAssocID="{26DCBEF9-75D3-47C4-BBD9-EA899711AF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E89E808-BBAC-4394-9A58-16BFD75CDBD6}" type="pres">
      <dgm:prSet presAssocID="{26DCBEF9-75D3-47C4-BBD9-EA899711AF37}" presName="Name1" presStyleCnt="0"/>
      <dgm:spPr/>
    </dgm:pt>
    <dgm:pt modelId="{A97EB27C-EC9D-4F7D-A723-215B5A112300}" type="pres">
      <dgm:prSet presAssocID="{26DCBEF9-75D3-47C4-BBD9-EA899711AF37}" presName="cycle" presStyleCnt="0"/>
      <dgm:spPr/>
    </dgm:pt>
    <dgm:pt modelId="{220F6457-F036-4ACF-8213-30D98E40B2FA}" type="pres">
      <dgm:prSet presAssocID="{26DCBEF9-75D3-47C4-BBD9-EA899711AF37}" presName="srcNode" presStyleLbl="node1" presStyleIdx="0" presStyleCnt="5"/>
      <dgm:spPr/>
    </dgm:pt>
    <dgm:pt modelId="{82F25A93-ADA1-42D5-854E-3BF50541830F}" type="pres">
      <dgm:prSet presAssocID="{26DCBEF9-75D3-47C4-BBD9-EA899711AF37}" presName="conn" presStyleLbl="parChTrans1D2" presStyleIdx="0" presStyleCnt="1"/>
      <dgm:spPr/>
      <dgm:t>
        <a:bodyPr/>
        <a:lstStyle/>
        <a:p>
          <a:endParaRPr lang="ru-RU"/>
        </a:p>
      </dgm:t>
    </dgm:pt>
    <dgm:pt modelId="{06401E07-9526-4B1D-9E26-B26247916D47}" type="pres">
      <dgm:prSet presAssocID="{26DCBEF9-75D3-47C4-BBD9-EA899711AF37}" presName="extraNode" presStyleLbl="node1" presStyleIdx="0" presStyleCnt="5"/>
      <dgm:spPr/>
    </dgm:pt>
    <dgm:pt modelId="{A199523B-2096-4569-A574-203D933F711A}" type="pres">
      <dgm:prSet presAssocID="{26DCBEF9-75D3-47C4-BBD9-EA899711AF37}" presName="dstNode" presStyleLbl="node1" presStyleIdx="0" presStyleCnt="5"/>
      <dgm:spPr/>
    </dgm:pt>
    <dgm:pt modelId="{0BFDF6F2-0CB4-4009-A25C-42ED1FDAC2BD}" type="pres">
      <dgm:prSet presAssocID="{3E38D280-DCD6-49F5-B3EF-A8EDADE962D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30A58-8657-46BD-A0E6-6AFF94E82829}" type="pres">
      <dgm:prSet presAssocID="{3E38D280-DCD6-49F5-B3EF-A8EDADE962DB}" presName="accent_1" presStyleCnt="0"/>
      <dgm:spPr/>
    </dgm:pt>
    <dgm:pt modelId="{7463C65B-B262-416F-AAE7-010EE42EE30E}" type="pres">
      <dgm:prSet presAssocID="{3E38D280-DCD6-49F5-B3EF-A8EDADE962DB}" presName="accentRepeatNode" presStyleLbl="solidFgAcc1" presStyleIdx="0" presStyleCnt="5"/>
      <dgm:spPr>
        <a:solidFill>
          <a:srgbClr val="FF0000"/>
        </a:solidFill>
      </dgm:spPr>
    </dgm:pt>
    <dgm:pt modelId="{B6146A78-1824-42E8-BAAC-D9A7A12AA39C}" type="pres">
      <dgm:prSet presAssocID="{90161D60-DA10-4862-8D2A-C0415EA72C1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87DDC-6D21-4069-9541-9262B4DBEAD5}" type="pres">
      <dgm:prSet presAssocID="{90161D60-DA10-4862-8D2A-C0415EA72C1F}" presName="accent_2" presStyleCnt="0"/>
      <dgm:spPr/>
    </dgm:pt>
    <dgm:pt modelId="{70C78E6D-FB74-4C7D-B75F-5F6666E63E5F}" type="pres">
      <dgm:prSet presAssocID="{90161D60-DA10-4862-8D2A-C0415EA72C1F}" presName="accentRepeatNode" presStyleLbl="solidFgAcc1" presStyleIdx="1" presStyleCnt="5"/>
      <dgm:spPr>
        <a:solidFill>
          <a:srgbClr val="FFFF00"/>
        </a:solidFill>
      </dgm:spPr>
    </dgm:pt>
    <dgm:pt modelId="{2FF20E40-B441-4D98-B70D-9B09374263C3}" type="pres">
      <dgm:prSet presAssocID="{466DC366-A31A-4FB0-94AE-D1CAD1FE60F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8394C-7B28-48A8-8CA4-71C1161D5CC4}" type="pres">
      <dgm:prSet presAssocID="{466DC366-A31A-4FB0-94AE-D1CAD1FE60FF}" presName="accent_3" presStyleCnt="0"/>
      <dgm:spPr/>
    </dgm:pt>
    <dgm:pt modelId="{12B7A144-3D9B-404D-84A1-A35AC334A6E3}" type="pres">
      <dgm:prSet presAssocID="{466DC366-A31A-4FB0-94AE-D1CAD1FE60FF}" presName="accentRepeatNode" presStyleLbl="solidFgAcc1" presStyleIdx="2" presStyleCnt="5"/>
      <dgm:spPr>
        <a:solidFill>
          <a:srgbClr val="93DF2D"/>
        </a:solidFill>
      </dgm:spPr>
    </dgm:pt>
    <dgm:pt modelId="{BA9854A5-555C-465C-AB44-6C23FCA15639}" type="pres">
      <dgm:prSet presAssocID="{7125A633-F6D1-485C-A106-2B50268738E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5E1FB-728F-4202-82A8-EE1ABA28D37C}" type="pres">
      <dgm:prSet presAssocID="{7125A633-F6D1-485C-A106-2B50268738E5}" presName="accent_4" presStyleCnt="0"/>
      <dgm:spPr/>
    </dgm:pt>
    <dgm:pt modelId="{B5CE2594-26E6-41E1-BFBC-B5B844AB60AE}" type="pres">
      <dgm:prSet presAssocID="{7125A633-F6D1-485C-A106-2B50268738E5}" presName="accentRepeatNode" presStyleLbl="solidFgAcc1" presStyleIdx="3" presStyleCnt="5"/>
      <dgm:spPr>
        <a:solidFill>
          <a:schemeClr val="accent2"/>
        </a:solidFill>
      </dgm:spPr>
    </dgm:pt>
    <dgm:pt modelId="{C3904CA6-5C1D-496F-9034-0646A2EC4EAE}" type="pres">
      <dgm:prSet presAssocID="{A048E53C-D0F5-4BA0-B364-6A3AA8E553B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1FEE9-EB42-4144-B162-4FAA51C7D9B7}" type="pres">
      <dgm:prSet presAssocID="{A048E53C-D0F5-4BA0-B364-6A3AA8E553B5}" presName="accent_5" presStyleCnt="0"/>
      <dgm:spPr/>
    </dgm:pt>
    <dgm:pt modelId="{206B96DE-BF6F-4145-A70D-E8A2B61BA251}" type="pres">
      <dgm:prSet presAssocID="{A048E53C-D0F5-4BA0-B364-6A3AA8E553B5}" presName="accentRepeatNode" presStyleLbl="solidFgAcc1" presStyleIdx="4" presStyleCnt="5"/>
      <dgm:spPr>
        <a:solidFill>
          <a:srgbClr val="7030A0"/>
        </a:solidFill>
      </dgm:spPr>
    </dgm:pt>
  </dgm:ptLst>
  <dgm:cxnLst>
    <dgm:cxn modelId="{79C989DF-7EA5-4017-969B-731E58E927C1}" srcId="{26DCBEF9-75D3-47C4-BBD9-EA899711AF37}" destId="{A048E53C-D0F5-4BA0-B364-6A3AA8E553B5}" srcOrd="4" destOrd="0" parTransId="{EAD25D86-A056-4B62-B883-7A62C847A903}" sibTransId="{376FFD1D-C902-4871-BA56-8097C8F93FE8}"/>
    <dgm:cxn modelId="{A665FA87-70FC-4163-8C1E-A66FA94BDDDB}" type="presOf" srcId="{A048E53C-D0F5-4BA0-B364-6A3AA8E553B5}" destId="{C3904CA6-5C1D-496F-9034-0646A2EC4EAE}" srcOrd="0" destOrd="0" presId="urn:microsoft.com/office/officeart/2008/layout/VerticalCurvedList"/>
    <dgm:cxn modelId="{4B12724A-05DC-4B93-A5EC-D1D35A3D3F37}" type="presOf" srcId="{90161D60-DA10-4862-8D2A-C0415EA72C1F}" destId="{B6146A78-1824-42E8-BAAC-D9A7A12AA39C}" srcOrd="0" destOrd="0" presId="urn:microsoft.com/office/officeart/2008/layout/VerticalCurvedList"/>
    <dgm:cxn modelId="{C7896DC5-6F2F-4FEE-AA4C-36D6E784CBD3}" type="presOf" srcId="{7125A633-F6D1-485C-A106-2B50268738E5}" destId="{BA9854A5-555C-465C-AB44-6C23FCA15639}" srcOrd="0" destOrd="0" presId="urn:microsoft.com/office/officeart/2008/layout/VerticalCurvedList"/>
    <dgm:cxn modelId="{DAD183C2-4AF1-4263-8D5B-9C5DF9A49D74}" srcId="{26DCBEF9-75D3-47C4-BBD9-EA899711AF37}" destId="{3E38D280-DCD6-49F5-B3EF-A8EDADE962DB}" srcOrd="0" destOrd="0" parTransId="{BB7609A5-2632-4002-8D02-64797158CDCA}" sibTransId="{965D2F58-4A1F-4FF3-AFF2-6AD714A8F672}"/>
    <dgm:cxn modelId="{A4087445-2E63-4426-8479-27D27E8A30CA}" srcId="{26DCBEF9-75D3-47C4-BBD9-EA899711AF37}" destId="{466DC366-A31A-4FB0-94AE-D1CAD1FE60FF}" srcOrd="2" destOrd="0" parTransId="{F90B5E9C-9CD4-40A4-A195-8E8FC94244B2}" sibTransId="{DE6B278C-2C89-4B56-9A31-A3BF7246D440}"/>
    <dgm:cxn modelId="{47F902C8-82E0-4CC2-B6E6-466A07482430}" type="presOf" srcId="{26DCBEF9-75D3-47C4-BBD9-EA899711AF37}" destId="{D1F8CE73-DCF4-4AE0-A4E7-1AE294A2E89A}" srcOrd="0" destOrd="0" presId="urn:microsoft.com/office/officeart/2008/layout/VerticalCurvedList"/>
    <dgm:cxn modelId="{C6C05697-A49F-4210-AB57-027CCC7E3A93}" type="presOf" srcId="{3E38D280-DCD6-49F5-B3EF-A8EDADE962DB}" destId="{0BFDF6F2-0CB4-4009-A25C-42ED1FDAC2BD}" srcOrd="0" destOrd="0" presId="urn:microsoft.com/office/officeart/2008/layout/VerticalCurvedList"/>
    <dgm:cxn modelId="{8E2B1FC1-16A8-423B-91C5-4A768B9E8E77}" srcId="{26DCBEF9-75D3-47C4-BBD9-EA899711AF37}" destId="{7125A633-F6D1-485C-A106-2B50268738E5}" srcOrd="3" destOrd="0" parTransId="{360E448B-7208-4AA1-A469-4E966EC8B8D9}" sibTransId="{E9168BB3-F6FA-4498-A5EB-ADD646508B7F}"/>
    <dgm:cxn modelId="{ACB4BFAC-5409-4299-B634-0E1F193EB56C}" srcId="{26DCBEF9-75D3-47C4-BBD9-EA899711AF37}" destId="{90161D60-DA10-4862-8D2A-C0415EA72C1F}" srcOrd="1" destOrd="0" parTransId="{76266C13-60D0-4031-8E6D-ECFFB380B360}" sibTransId="{098186E9-57F8-4464-B5D4-C986A0C73BB1}"/>
    <dgm:cxn modelId="{B0BDAEDD-6AFE-4237-81A1-57E1662DB84C}" type="presOf" srcId="{965D2F58-4A1F-4FF3-AFF2-6AD714A8F672}" destId="{82F25A93-ADA1-42D5-854E-3BF50541830F}" srcOrd="0" destOrd="0" presId="urn:microsoft.com/office/officeart/2008/layout/VerticalCurvedList"/>
    <dgm:cxn modelId="{2BAF6464-790E-4FAE-BFC4-0200CDDAD541}" type="presOf" srcId="{466DC366-A31A-4FB0-94AE-D1CAD1FE60FF}" destId="{2FF20E40-B441-4D98-B70D-9B09374263C3}" srcOrd="0" destOrd="0" presId="urn:microsoft.com/office/officeart/2008/layout/VerticalCurvedList"/>
    <dgm:cxn modelId="{D8CEE49B-2048-4E67-AA38-83AB33A94505}" type="presParOf" srcId="{D1F8CE73-DCF4-4AE0-A4E7-1AE294A2E89A}" destId="{FE89E808-BBAC-4394-9A58-16BFD75CDBD6}" srcOrd="0" destOrd="0" presId="urn:microsoft.com/office/officeart/2008/layout/VerticalCurvedList"/>
    <dgm:cxn modelId="{4E21C545-BD88-4E5E-80DB-76662A3A967F}" type="presParOf" srcId="{FE89E808-BBAC-4394-9A58-16BFD75CDBD6}" destId="{A97EB27C-EC9D-4F7D-A723-215B5A112300}" srcOrd="0" destOrd="0" presId="urn:microsoft.com/office/officeart/2008/layout/VerticalCurvedList"/>
    <dgm:cxn modelId="{5A338882-4D1E-4617-BD46-A7529A0AFFF9}" type="presParOf" srcId="{A97EB27C-EC9D-4F7D-A723-215B5A112300}" destId="{220F6457-F036-4ACF-8213-30D98E40B2FA}" srcOrd="0" destOrd="0" presId="urn:microsoft.com/office/officeart/2008/layout/VerticalCurvedList"/>
    <dgm:cxn modelId="{E8791143-7269-4D5C-A3A6-85CCD23A18E9}" type="presParOf" srcId="{A97EB27C-EC9D-4F7D-A723-215B5A112300}" destId="{82F25A93-ADA1-42D5-854E-3BF50541830F}" srcOrd="1" destOrd="0" presId="urn:microsoft.com/office/officeart/2008/layout/VerticalCurvedList"/>
    <dgm:cxn modelId="{A79F8DAC-A5FA-4759-80AA-1F7B78973EF5}" type="presParOf" srcId="{A97EB27C-EC9D-4F7D-A723-215B5A112300}" destId="{06401E07-9526-4B1D-9E26-B26247916D47}" srcOrd="2" destOrd="0" presId="urn:microsoft.com/office/officeart/2008/layout/VerticalCurvedList"/>
    <dgm:cxn modelId="{49F95650-78F6-49FB-9F05-E2EAFE3EAF07}" type="presParOf" srcId="{A97EB27C-EC9D-4F7D-A723-215B5A112300}" destId="{A199523B-2096-4569-A574-203D933F711A}" srcOrd="3" destOrd="0" presId="urn:microsoft.com/office/officeart/2008/layout/VerticalCurvedList"/>
    <dgm:cxn modelId="{F9963881-4D76-4558-89A8-E20D6A41FEE6}" type="presParOf" srcId="{FE89E808-BBAC-4394-9A58-16BFD75CDBD6}" destId="{0BFDF6F2-0CB4-4009-A25C-42ED1FDAC2BD}" srcOrd="1" destOrd="0" presId="urn:microsoft.com/office/officeart/2008/layout/VerticalCurvedList"/>
    <dgm:cxn modelId="{46C8B3CF-157E-4409-BF0B-F1666215B640}" type="presParOf" srcId="{FE89E808-BBAC-4394-9A58-16BFD75CDBD6}" destId="{02830A58-8657-46BD-A0E6-6AFF94E82829}" srcOrd="2" destOrd="0" presId="urn:microsoft.com/office/officeart/2008/layout/VerticalCurvedList"/>
    <dgm:cxn modelId="{4138C887-400B-415A-AF33-5C86543E1729}" type="presParOf" srcId="{02830A58-8657-46BD-A0E6-6AFF94E82829}" destId="{7463C65B-B262-416F-AAE7-010EE42EE30E}" srcOrd="0" destOrd="0" presId="urn:microsoft.com/office/officeart/2008/layout/VerticalCurvedList"/>
    <dgm:cxn modelId="{CFA2C2EB-44C7-42C4-91F2-A54B96F33D7C}" type="presParOf" srcId="{FE89E808-BBAC-4394-9A58-16BFD75CDBD6}" destId="{B6146A78-1824-42E8-BAAC-D9A7A12AA39C}" srcOrd="3" destOrd="0" presId="urn:microsoft.com/office/officeart/2008/layout/VerticalCurvedList"/>
    <dgm:cxn modelId="{FF58E248-3E05-46F4-8A6C-E55AAE7118D8}" type="presParOf" srcId="{FE89E808-BBAC-4394-9A58-16BFD75CDBD6}" destId="{40A87DDC-6D21-4069-9541-9262B4DBEAD5}" srcOrd="4" destOrd="0" presId="urn:microsoft.com/office/officeart/2008/layout/VerticalCurvedList"/>
    <dgm:cxn modelId="{45E15D2D-0033-4CC2-BCB9-875D4BFFFD87}" type="presParOf" srcId="{40A87DDC-6D21-4069-9541-9262B4DBEAD5}" destId="{70C78E6D-FB74-4C7D-B75F-5F6666E63E5F}" srcOrd="0" destOrd="0" presId="urn:microsoft.com/office/officeart/2008/layout/VerticalCurvedList"/>
    <dgm:cxn modelId="{ADB936BC-B4E2-43A2-B760-B1D7EF89F8C1}" type="presParOf" srcId="{FE89E808-BBAC-4394-9A58-16BFD75CDBD6}" destId="{2FF20E40-B441-4D98-B70D-9B09374263C3}" srcOrd="5" destOrd="0" presId="urn:microsoft.com/office/officeart/2008/layout/VerticalCurvedList"/>
    <dgm:cxn modelId="{B20C17B5-2DD1-40C4-9FD4-D48ADF8EBB28}" type="presParOf" srcId="{FE89E808-BBAC-4394-9A58-16BFD75CDBD6}" destId="{63D8394C-7B28-48A8-8CA4-71C1161D5CC4}" srcOrd="6" destOrd="0" presId="urn:microsoft.com/office/officeart/2008/layout/VerticalCurvedList"/>
    <dgm:cxn modelId="{064FA515-7A89-43C3-B395-8E7E4BAA5D09}" type="presParOf" srcId="{63D8394C-7B28-48A8-8CA4-71C1161D5CC4}" destId="{12B7A144-3D9B-404D-84A1-A35AC334A6E3}" srcOrd="0" destOrd="0" presId="urn:microsoft.com/office/officeart/2008/layout/VerticalCurvedList"/>
    <dgm:cxn modelId="{4C77DBB2-DECD-43A9-BD95-7BECA6B1DC0A}" type="presParOf" srcId="{FE89E808-BBAC-4394-9A58-16BFD75CDBD6}" destId="{BA9854A5-555C-465C-AB44-6C23FCA15639}" srcOrd="7" destOrd="0" presId="urn:microsoft.com/office/officeart/2008/layout/VerticalCurvedList"/>
    <dgm:cxn modelId="{02BFFC30-1072-4603-B146-F17C715B61F9}" type="presParOf" srcId="{FE89E808-BBAC-4394-9A58-16BFD75CDBD6}" destId="{8DB5E1FB-728F-4202-82A8-EE1ABA28D37C}" srcOrd="8" destOrd="0" presId="urn:microsoft.com/office/officeart/2008/layout/VerticalCurvedList"/>
    <dgm:cxn modelId="{9A57F4D1-AF4E-4647-8707-900AA03C5460}" type="presParOf" srcId="{8DB5E1FB-728F-4202-82A8-EE1ABA28D37C}" destId="{B5CE2594-26E6-41E1-BFBC-B5B844AB60AE}" srcOrd="0" destOrd="0" presId="urn:microsoft.com/office/officeart/2008/layout/VerticalCurvedList"/>
    <dgm:cxn modelId="{C4DF0CB4-5B3E-412A-9982-6F34D42A0C58}" type="presParOf" srcId="{FE89E808-BBAC-4394-9A58-16BFD75CDBD6}" destId="{C3904CA6-5C1D-496F-9034-0646A2EC4EAE}" srcOrd="9" destOrd="0" presId="urn:microsoft.com/office/officeart/2008/layout/VerticalCurvedList"/>
    <dgm:cxn modelId="{C4A2087A-9951-4A18-96EA-D4E50467F1F7}" type="presParOf" srcId="{FE89E808-BBAC-4394-9A58-16BFD75CDBD6}" destId="{82D1FEE9-EB42-4144-B162-4FAA51C7D9B7}" srcOrd="10" destOrd="0" presId="urn:microsoft.com/office/officeart/2008/layout/VerticalCurvedList"/>
    <dgm:cxn modelId="{A17445C8-90CF-46A5-91CD-4104315E2CC0}" type="presParOf" srcId="{82D1FEE9-EB42-4144-B162-4FAA51C7D9B7}" destId="{206B96DE-BF6F-4145-A70D-E8A2B61BA2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25A93-ADA1-42D5-854E-3BF50541830F}">
      <dsp:nvSpPr>
        <dsp:cNvPr id="0" name=""/>
        <dsp:cNvSpPr/>
      </dsp:nvSpPr>
      <dsp:spPr>
        <a:xfrm>
          <a:off x="-5982450" y="-915438"/>
          <a:ext cx="7121796" cy="7121796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DF6F2-0CB4-4009-A25C-42ED1FDAC2BD}">
      <dsp:nvSpPr>
        <dsp:cNvPr id="0" name=""/>
        <dsp:cNvSpPr/>
      </dsp:nvSpPr>
      <dsp:spPr>
        <a:xfrm>
          <a:off x="497913" y="330576"/>
          <a:ext cx="8694684" cy="6615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26" tIns="142240" rIns="142240" bIns="142240" numCol="1" spcCol="1270" anchor="ctr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5600" kern="1200" dirty="0"/>
            <a:t> </a:t>
          </a:r>
          <a:endParaRPr lang="ru-RU" sz="7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7913" y="330576"/>
        <a:ext cx="8694684" cy="661576"/>
      </dsp:txXfrm>
    </dsp:sp>
    <dsp:sp modelId="{7463C65B-B262-416F-AAE7-010EE42EE30E}">
      <dsp:nvSpPr>
        <dsp:cNvPr id="0" name=""/>
        <dsp:cNvSpPr/>
      </dsp:nvSpPr>
      <dsp:spPr>
        <a:xfrm>
          <a:off x="84427" y="247879"/>
          <a:ext cx="826970" cy="826970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46A78-1824-42E8-BAAC-D9A7A12AA39C}">
      <dsp:nvSpPr>
        <dsp:cNvPr id="0" name=""/>
        <dsp:cNvSpPr/>
      </dsp:nvSpPr>
      <dsp:spPr>
        <a:xfrm>
          <a:off x="971979" y="1322624"/>
          <a:ext cx="8220618" cy="6615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26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1979" y="1322624"/>
        <a:ext cx="8220618" cy="661576"/>
      </dsp:txXfrm>
    </dsp:sp>
    <dsp:sp modelId="{70C78E6D-FB74-4C7D-B75F-5F6666E63E5F}">
      <dsp:nvSpPr>
        <dsp:cNvPr id="0" name=""/>
        <dsp:cNvSpPr/>
      </dsp:nvSpPr>
      <dsp:spPr>
        <a:xfrm>
          <a:off x="558494" y="1239927"/>
          <a:ext cx="826970" cy="826970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20E40-B441-4D98-B70D-9B09374263C3}">
      <dsp:nvSpPr>
        <dsp:cNvPr id="0" name=""/>
        <dsp:cNvSpPr/>
      </dsp:nvSpPr>
      <dsp:spPr>
        <a:xfrm>
          <a:off x="1117479" y="2314671"/>
          <a:ext cx="8075117" cy="6615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26" tIns="182880" rIns="182880" bIns="18288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7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7479" y="2314671"/>
        <a:ext cx="8075117" cy="661576"/>
      </dsp:txXfrm>
    </dsp:sp>
    <dsp:sp modelId="{12B7A144-3D9B-404D-84A1-A35AC334A6E3}">
      <dsp:nvSpPr>
        <dsp:cNvPr id="0" name=""/>
        <dsp:cNvSpPr/>
      </dsp:nvSpPr>
      <dsp:spPr>
        <a:xfrm>
          <a:off x="703994" y="2231974"/>
          <a:ext cx="826970" cy="826970"/>
        </a:xfrm>
        <a:prstGeom prst="ellipse">
          <a:avLst/>
        </a:prstGeom>
        <a:solidFill>
          <a:srgbClr val="93DF2D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854A5-555C-465C-AB44-6C23FCA15639}">
      <dsp:nvSpPr>
        <dsp:cNvPr id="0" name=""/>
        <dsp:cNvSpPr/>
      </dsp:nvSpPr>
      <dsp:spPr>
        <a:xfrm>
          <a:off x="971979" y="3306719"/>
          <a:ext cx="8220618" cy="6615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2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1979" y="3306719"/>
        <a:ext cx="8220618" cy="661576"/>
      </dsp:txXfrm>
    </dsp:sp>
    <dsp:sp modelId="{B5CE2594-26E6-41E1-BFBC-B5B844AB60AE}">
      <dsp:nvSpPr>
        <dsp:cNvPr id="0" name=""/>
        <dsp:cNvSpPr/>
      </dsp:nvSpPr>
      <dsp:spPr>
        <a:xfrm>
          <a:off x="558494" y="3224022"/>
          <a:ext cx="826970" cy="826970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04CA6-5C1D-496F-9034-0646A2EC4EAE}">
      <dsp:nvSpPr>
        <dsp:cNvPr id="0" name=""/>
        <dsp:cNvSpPr/>
      </dsp:nvSpPr>
      <dsp:spPr>
        <a:xfrm>
          <a:off x="497913" y="4298766"/>
          <a:ext cx="8694684" cy="66157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26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7913" y="4298766"/>
        <a:ext cx="8694684" cy="661576"/>
      </dsp:txXfrm>
    </dsp:sp>
    <dsp:sp modelId="{206B96DE-BF6F-4145-A70D-E8A2B61BA251}">
      <dsp:nvSpPr>
        <dsp:cNvPr id="0" name=""/>
        <dsp:cNvSpPr/>
      </dsp:nvSpPr>
      <dsp:spPr>
        <a:xfrm>
          <a:off x="84427" y="4216069"/>
          <a:ext cx="826970" cy="826970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xmlns="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2501630" y="2793352"/>
            <a:ext cx="9173498" cy="187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0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000" b="1" dirty="0">
                <a:solidFill>
                  <a:srgbClr val="002060"/>
                </a:solidFill>
                <a:cs typeface="Arial" pitchFamily="34" charset="0"/>
              </a:rPr>
              <a:t>AVZU:  ISSIQLIKNI HOSIL QILUVCHI MANBALAR. ISSIQLIKNI QABUL QILISH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3" y="214783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" y="75849"/>
            <a:ext cx="1539329" cy="16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2" y="42956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965FE20-BBEF-4127-97EA-2FB3D35A6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17" t="33333" r="16050" b="21506"/>
          <a:stretch/>
        </p:blipFill>
        <p:spPr>
          <a:xfrm>
            <a:off x="1029169" y="3433591"/>
            <a:ext cx="1566311" cy="334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 S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I Q L I K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FA1B0D-39DE-4D6F-9078-9D57C8E9E2F4}"/>
              </a:ext>
            </a:extLst>
          </p:cNvPr>
          <p:cNvSpPr txBox="1"/>
          <p:nvPr/>
        </p:nvSpPr>
        <p:spPr>
          <a:xfrm>
            <a:off x="560439" y="1168795"/>
            <a:ext cx="10559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Kuzatishlar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ko‘rsatmoqdaki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isitilsa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zarralar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tezlashadi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64F6CE1-9DE9-4DBB-949F-1A714212C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4839" r="34470" b="16781"/>
          <a:stretch/>
        </p:blipFill>
        <p:spPr>
          <a:xfrm>
            <a:off x="5668297" y="3070465"/>
            <a:ext cx="4926603" cy="36158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C3FA20-4E70-4595-8769-57D17C873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78" t="18495" r="17380" b="20116"/>
          <a:stretch/>
        </p:blipFill>
        <p:spPr>
          <a:xfrm>
            <a:off x="304801" y="3107787"/>
            <a:ext cx="4926603" cy="357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5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 S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I Q L I K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FA1B0D-39DE-4D6F-9078-9D57C8E9E2F4}"/>
              </a:ext>
            </a:extLst>
          </p:cNvPr>
          <p:cNvSpPr txBox="1"/>
          <p:nvPr/>
        </p:nvSpPr>
        <p:spPr>
          <a:xfrm>
            <a:off x="700097" y="1026170"/>
            <a:ext cx="10791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barchasida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energiyasiga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D122AFB-0113-4F33-B5F5-EFFC96AE7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53" y="2647336"/>
            <a:ext cx="3399081" cy="2561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46FF3C-3314-4B3F-95D9-960BD2D11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346" y="2461379"/>
            <a:ext cx="3399080" cy="28185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3BE54A-A1D7-4523-92AE-92D84F7BA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143" y="2461379"/>
            <a:ext cx="3649083" cy="26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0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I S S I Q L I K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F08903-D0E1-4B73-8B4B-30A7A0F25DDC}"/>
              </a:ext>
            </a:extLst>
          </p:cNvPr>
          <p:cNvSpPr txBox="1"/>
          <p:nvPr/>
        </p:nvSpPr>
        <p:spPr>
          <a:xfrm>
            <a:off x="569955" y="1135627"/>
            <a:ext cx="1127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zarralarning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energiyasidir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xulosaga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kelamiz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BF1BECA-5F80-480B-82BF-33546CB0FD1B}"/>
              </a:ext>
            </a:extLst>
          </p:cNvPr>
          <p:cNvPicPr/>
          <p:nvPr/>
        </p:nvPicPr>
        <p:blipFill rotWithShape="1">
          <a:blip r:embed="rId2"/>
          <a:srcRect l="2083" t="5248" r="2031" b="10927"/>
          <a:stretch/>
        </p:blipFill>
        <p:spPr bwMode="auto">
          <a:xfrm>
            <a:off x="1224658" y="3429000"/>
            <a:ext cx="2491935" cy="2313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006D01-2D2E-45FA-8FCE-53C480C48940}"/>
              </a:ext>
            </a:extLst>
          </p:cNvPr>
          <p:cNvPicPr/>
          <p:nvPr/>
        </p:nvPicPr>
        <p:blipFill rotWithShape="1">
          <a:blip r:embed="rId3"/>
          <a:srcRect l="4169" t="8601" b="20322"/>
          <a:stretch/>
        </p:blipFill>
        <p:spPr bwMode="auto">
          <a:xfrm>
            <a:off x="4550705" y="4001328"/>
            <a:ext cx="3205163" cy="2162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A6C465C-2F6F-4D48-8DC4-C0BC840AE574}"/>
              </a:ext>
            </a:extLst>
          </p:cNvPr>
          <p:cNvPicPr/>
          <p:nvPr/>
        </p:nvPicPr>
        <p:blipFill rotWithShape="1">
          <a:blip r:embed="rId4"/>
          <a:srcRect l="10324" r="7085"/>
          <a:stretch/>
        </p:blipFill>
        <p:spPr bwMode="auto">
          <a:xfrm>
            <a:off x="8589981" y="3593873"/>
            <a:ext cx="2653459" cy="2547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9038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F08903-D0E1-4B73-8B4B-30A7A0F25DDC}"/>
              </a:ext>
            </a:extLst>
          </p:cNvPr>
          <p:cNvSpPr txBox="1"/>
          <p:nvPr/>
        </p:nvSpPr>
        <p:spPr>
          <a:xfrm>
            <a:off x="459500" y="1209368"/>
            <a:ext cx="1127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isitilganlik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darajasini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ifodalovchi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617C2C-7069-4D75-88FF-D15052ADA63C}"/>
              </a:ext>
            </a:extLst>
          </p:cNvPr>
          <p:cNvSpPr txBox="1"/>
          <p:nvPr/>
        </p:nvSpPr>
        <p:spPr>
          <a:xfrm>
            <a:off x="1193208" y="3429000"/>
            <a:ext cx="9587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harorat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fizikada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harfi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1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F08903-D0E1-4B73-8B4B-30A7A0F25DDC}"/>
              </a:ext>
            </a:extLst>
          </p:cNvPr>
          <p:cNvSpPr txBox="1"/>
          <p:nvPr/>
        </p:nvSpPr>
        <p:spPr>
          <a:xfrm>
            <a:off x="479163" y="1327355"/>
            <a:ext cx="6354255" cy="1194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harorati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o‘zgarmaydi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17EE64-862C-49DF-86EC-945D2A2F6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19" t="6845" r="17190" b="38067"/>
          <a:stretch/>
        </p:blipFill>
        <p:spPr>
          <a:xfrm>
            <a:off x="7295535" y="1209368"/>
            <a:ext cx="4075472" cy="3705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8B4392-6947-4CD3-9095-D4A82756FFA2}"/>
              </a:ext>
            </a:extLst>
          </p:cNvPr>
          <p:cNvSpPr txBox="1"/>
          <p:nvPr/>
        </p:nvSpPr>
        <p:spPr>
          <a:xfrm>
            <a:off x="312016" y="3923803"/>
            <a:ext cx="6688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tuzilishini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buzishga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sarflanadi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433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ISSIQLIK MIQDORI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F08903-D0E1-4B73-8B4B-30A7A0F25DDC}"/>
              </a:ext>
            </a:extLst>
          </p:cNvPr>
          <p:cNvSpPr txBox="1"/>
          <p:nvPr/>
        </p:nvSpPr>
        <p:spPr>
          <a:xfrm>
            <a:off x="479163" y="1179871"/>
            <a:ext cx="668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8B4392-6947-4CD3-9095-D4A82756FFA2}"/>
              </a:ext>
            </a:extLst>
          </p:cNvPr>
          <p:cNvSpPr txBox="1"/>
          <p:nvPr/>
        </p:nvSpPr>
        <p:spPr>
          <a:xfrm>
            <a:off x="648770" y="3923803"/>
            <a:ext cx="6688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joullarda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o‘lchanadi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EF73259-088E-4EA9-8BBC-1A04227CB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78" t="18495" r="17380" b="20116"/>
          <a:stretch/>
        </p:blipFill>
        <p:spPr>
          <a:xfrm>
            <a:off x="7506928" y="1150832"/>
            <a:ext cx="4533516" cy="32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1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6367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A5FC7-BF40-4B73-9DD2-5E561BCC5C88}"/>
              </a:ext>
            </a:extLst>
          </p:cNvPr>
          <p:cNvSpPr txBox="1"/>
          <p:nvPr/>
        </p:nvSpPr>
        <p:spPr>
          <a:xfrm>
            <a:off x="318914" y="784825"/>
            <a:ext cx="11332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tekislikdan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yukni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balandlikka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ko‘tarishda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20 J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bajarildi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FIK 80%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mexanizmdan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foydalanildi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</p:spTree>
    <p:extLst>
      <p:ext uri="{BB962C8B-B14F-4D97-AF65-F5344CB8AC3E}">
        <p14:creationId xmlns:p14="http://schemas.microsoft.com/office/powerpoint/2010/main" val="2890174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A5FC7-BF40-4B73-9DD2-5E561BCC5C88}"/>
              </a:ext>
            </a:extLst>
          </p:cNvPr>
          <p:cNvSpPr txBox="1"/>
          <p:nvPr/>
        </p:nvSpPr>
        <p:spPr>
          <a:xfrm>
            <a:off x="503586" y="1204788"/>
            <a:ext cx="11184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80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balandlikdan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tosh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balandlikning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yarmiga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400 J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Toshning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6619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61C33E-62E9-428D-8457-B5629F020F12}"/>
              </a:ext>
            </a:extLst>
          </p:cNvPr>
          <p:cNvSpPr txBox="1"/>
          <p:nvPr/>
        </p:nvSpPr>
        <p:spPr>
          <a:xfrm>
            <a:off x="179419" y="1086037"/>
            <a:ext cx="118331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arqondan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ustundan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ushlab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pastga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sirg‘anib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tushganda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qiziydi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keskin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tormozlanganda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g‘ildiraklarining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rezinasidan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kuygan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hid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660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12192000" cy="8554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53730" y="121013"/>
            <a:ext cx="9877959" cy="734393"/>
          </a:xfrm>
          <a:prstGeom prst="rect">
            <a:avLst/>
          </a:prstGeom>
        </p:spPr>
        <p:txBody>
          <a:bodyPr vert="horz" lIns="89284" tIns="44642" rIns="89284" bIns="4464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92831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BOB  ISSIQLIK HODISALARI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40819630"/>
              </p:ext>
            </p:extLst>
          </p:nvPr>
        </p:nvGraphicFramePr>
        <p:xfrm>
          <a:off x="221226" y="976418"/>
          <a:ext cx="9267162" cy="529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558C64-5958-4AC3-AA85-4EC8A60498CF}"/>
              </a:ext>
            </a:extLst>
          </p:cNvPr>
          <p:cNvSpPr txBox="1"/>
          <p:nvPr/>
        </p:nvSpPr>
        <p:spPr>
          <a:xfrm>
            <a:off x="1617122" y="1253739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manbalari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794E54-7C13-4E1E-9934-DE99CC138DA6}"/>
              </a:ext>
            </a:extLst>
          </p:cNvPr>
          <p:cNvSpPr txBox="1"/>
          <p:nvPr/>
        </p:nvSpPr>
        <p:spPr>
          <a:xfrm>
            <a:off x="1946502" y="2308966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o‘tkazuvchanlik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CC406B-4890-4557-93B7-9DC4712E6C9B}"/>
              </a:ext>
            </a:extLst>
          </p:cNvPr>
          <p:cNvSpPr txBox="1"/>
          <p:nvPr/>
        </p:nvSpPr>
        <p:spPr>
          <a:xfrm>
            <a:off x="2013187" y="3298712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Konveksiya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hodisasi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72CCD3-A5A3-488C-A8E7-9BE9C4CD8BC7}"/>
              </a:ext>
            </a:extLst>
          </p:cNvPr>
          <p:cNvSpPr txBox="1"/>
          <p:nvPr/>
        </p:nvSpPr>
        <p:spPr>
          <a:xfrm>
            <a:off x="1946502" y="429806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Nurlanish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61C9C2D-1022-4CF9-A49C-0C260D762D95}"/>
              </a:ext>
            </a:extLst>
          </p:cNvPr>
          <p:cNvSpPr txBox="1"/>
          <p:nvPr/>
        </p:nvSpPr>
        <p:spPr>
          <a:xfrm>
            <a:off x="1427521" y="5310036"/>
            <a:ext cx="7930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issiqlikdan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kengayishi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BOB  ISSIQLIK HODISALARI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03F859-579A-47F6-9A1D-CF8E020FC948}"/>
              </a:ext>
            </a:extLst>
          </p:cNvPr>
          <p:cNvSpPr/>
          <p:nvPr/>
        </p:nvSpPr>
        <p:spPr>
          <a:xfrm>
            <a:off x="0" y="1032567"/>
            <a:ext cx="54519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Maugli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multfilmdagi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gul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D98B24-9FD9-4134-9D25-61A8C2861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87" y="785179"/>
            <a:ext cx="6740013" cy="43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QADIMDA…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8363E8-B608-48BD-AAA2-EAB353C55E3D}"/>
              </a:ext>
            </a:extLst>
          </p:cNvPr>
          <p:cNvSpPr txBox="1"/>
          <p:nvPr/>
        </p:nvSpPr>
        <p:spPr>
          <a:xfrm>
            <a:off x="300795" y="905863"/>
            <a:ext cx="11590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olovdan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boshlaganlaridan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turmush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tarzlari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yaxshilanib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Ovqatlarni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pishirgan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yeyishni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o‘rganishdi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olovdan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qurollarini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yasashdi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hak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82E1F4-3DFF-4161-9DBD-279C56EFB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055" y="3429000"/>
            <a:ext cx="4188835" cy="31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3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QADIMDA…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8363E8-B608-48BD-AAA2-EAB353C55E3D}"/>
              </a:ext>
            </a:extLst>
          </p:cNvPr>
          <p:cNvSpPr txBox="1"/>
          <p:nvPr/>
        </p:nvSpPr>
        <p:spPr>
          <a:xfrm>
            <a:off x="300795" y="905863"/>
            <a:ext cx="11590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Grek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afsonalarga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alp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Prometey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xudolardan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olovni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insonlarga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foydalanishni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o‘rgatganligi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05B887-961D-4743-AF0B-6A433E4EEA3E}"/>
              </a:ext>
            </a:extLst>
          </p:cNvPr>
          <p:cNvSpPr txBox="1"/>
          <p:nvPr/>
        </p:nvSpPr>
        <p:spPr>
          <a:xfrm>
            <a:off x="300794" y="2780874"/>
            <a:ext cx="11590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Hattoki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kosmosga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parvoz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filmni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“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Olovning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tizginlanishi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atashgan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5F5B5C-AE1A-495C-B482-3FFA6E07E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17" t="33333" r="16050" b="58184"/>
          <a:stretch/>
        </p:blipFill>
        <p:spPr>
          <a:xfrm>
            <a:off x="774922" y="4446637"/>
            <a:ext cx="2963162" cy="18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9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QADIMDA…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F9D6DE-D201-4D59-9F70-BDD979523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19" y="1122928"/>
            <a:ext cx="5560436" cy="42012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86E364-CEDA-4A56-8D9F-640D05107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22928"/>
            <a:ext cx="5958292" cy="42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5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QADIMDA…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1F9055-80A9-40E7-AE65-5142C8A0C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69" y="1399015"/>
            <a:ext cx="5080696" cy="3885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3C7398-1813-4746-8795-D58862115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153" y="1556038"/>
            <a:ext cx="6285714" cy="372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6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ISSIQLIK NIMA?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FA1B0D-39DE-4D6F-9078-9D57C8E9E2F4}"/>
              </a:ext>
            </a:extLst>
          </p:cNvPr>
          <p:cNvSpPr txBox="1"/>
          <p:nvPr/>
        </p:nvSpPr>
        <p:spPr>
          <a:xfrm>
            <a:off x="1757199" y="1268783"/>
            <a:ext cx="8677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044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 S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I Q L I K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B7C504-3C20-49E3-9938-7967E5128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50" y="988142"/>
            <a:ext cx="3082413" cy="3082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F08903-D0E1-4B73-8B4B-30A7A0F25DDC}"/>
              </a:ext>
            </a:extLst>
          </p:cNvPr>
          <p:cNvSpPr txBox="1"/>
          <p:nvPr/>
        </p:nvSpPr>
        <p:spPr>
          <a:xfrm>
            <a:off x="363477" y="4203291"/>
            <a:ext cx="11465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Muzni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eritish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berildi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A68E6D9-16CE-46FC-8B52-0BFC2A32D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19" t="6845" r="17190" b="38067"/>
          <a:stretch/>
        </p:blipFill>
        <p:spPr>
          <a:xfrm>
            <a:off x="5533185" y="1054509"/>
            <a:ext cx="3390308" cy="308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43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8622</TotalTime>
  <Words>355</Words>
  <Application>Microsoft Office PowerPoint</Application>
  <PresentationFormat>Широкоэкранный</PresentationFormat>
  <Paragraphs>49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Учетная запись Майкрософт</cp:lastModifiedBy>
  <cp:revision>831</cp:revision>
  <dcterms:created xsi:type="dcterms:W3CDTF">2020-03-24T02:20:14Z</dcterms:created>
  <dcterms:modified xsi:type="dcterms:W3CDTF">2021-01-06T06:59:14Z</dcterms:modified>
</cp:coreProperties>
</file>