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18"/>
  </p:notesMasterIdLst>
  <p:sldIdLst>
    <p:sldId id="270" r:id="rId4"/>
    <p:sldId id="1796" r:id="rId5"/>
    <p:sldId id="1798" r:id="rId6"/>
    <p:sldId id="1801" r:id="rId7"/>
    <p:sldId id="1800" r:id="rId8"/>
    <p:sldId id="1782" r:id="rId9"/>
    <p:sldId id="1799" r:id="rId10"/>
    <p:sldId id="1803" r:id="rId11"/>
    <p:sldId id="1797" r:id="rId12"/>
    <p:sldId id="1802" r:id="rId13"/>
    <p:sldId id="1804" r:id="rId14"/>
    <p:sldId id="1809" r:id="rId15"/>
    <p:sldId id="1810" r:id="rId16"/>
    <p:sldId id="178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769"/>
    <a:srgbClr val="A7E4DC"/>
    <a:srgbClr val="AADBE0"/>
    <a:srgbClr val="70D2C2"/>
    <a:srgbClr val="6C9C90"/>
    <a:srgbClr val="D64646"/>
    <a:srgbClr val="D02023"/>
    <a:srgbClr val="D94D4C"/>
    <a:srgbClr val="D84A49"/>
    <a:srgbClr val="99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2060423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147287" y="2631148"/>
            <a:ext cx="10330250" cy="13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AVZU: JISMLARNING ISSIQLIKDAN KENGAYISHI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xmlns="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4E418E96-8D0E-4CF2-BB71-0FCCC8070997}"/>
              </a:ext>
            </a:extLst>
          </p:cNvPr>
          <p:cNvSpPr/>
          <p:nvPr/>
        </p:nvSpPr>
        <p:spPr>
          <a:xfrm>
            <a:off x="169293" y="2147833"/>
            <a:ext cx="599813" cy="1866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0" y="75849"/>
            <a:ext cx="1539329" cy="162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4E418E96-8D0E-4CF2-BB71-0FCCC8070997}"/>
              </a:ext>
            </a:extLst>
          </p:cNvPr>
          <p:cNvSpPr/>
          <p:nvPr/>
        </p:nvSpPr>
        <p:spPr>
          <a:xfrm>
            <a:off x="169292" y="4295666"/>
            <a:ext cx="599813" cy="1866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213AC34-FCAF-49CF-AA39-C446BE08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72" y="4284803"/>
            <a:ext cx="6320607" cy="24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BIMETALL PLASTINA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9438AA-2B90-474F-947B-5259EF31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51" t="44517" r="7793" b="42150"/>
          <a:stretch/>
        </p:blipFill>
        <p:spPr>
          <a:xfrm>
            <a:off x="8363921" y="1566750"/>
            <a:ext cx="2665709" cy="3316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FBCC7B-DCC1-4515-8ABC-9BF1BAD49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28" t="44517" r="22397" b="42150"/>
          <a:stretch/>
        </p:blipFill>
        <p:spPr>
          <a:xfrm>
            <a:off x="4307810" y="1171239"/>
            <a:ext cx="2495945" cy="37121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F9CA95-CAF1-46ED-9715-87C5C46B4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6" t="44517" r="33432" b="42150"/>
          <a:stretch/>
        </p:blipFill>
        <p:spPr>
          <a:xfrm>
            <a:off x="493028" y="995635"/>
            <a:ext cx="3195568" cy="40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BIMETALL PLASTINA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7CBA68-6413-4836-91BC-C8F91D26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6" t="38096" r="55402" b="50915"/>
          <a:stretch/>
        </p:blipFill>
        <p:spPr>
          <a:xfrm>
            <a:off x="771831" y="1212881"/>
            <a:ext cx="9552040" cy="399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QO‘LLANILISHI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75BEEB-C188-4470-9C69-AA68E600B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2" t="11633" r="26605" b="12377"/>
          <a:stretch/>
        </p:blipFill>
        <p:spPr>
          <a:xfrm>
            <a:off x="161800" y="1060080"/>
            <a:ext cx="3514185" cy="51745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DB66DB-6116-490B-86DB-8986467D1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13763" r="8567" b="22795"/>
          <a:stretch/>
        </p:blipFill>
        <p:spPr>
          <a:xfrm>
            <a:off x="3341268" y="1298929"/>
            <a:ext cx="2803892" cy="2110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8EF826-1880-4EE7-8640-FB4C0084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8" r="12202"/>
          <a:stretch/>
        </p:blipFill>
        <p:spPr>
          <a:xfrm>
            <a:off x="8741310" y="785178"/>
            <a:ext cx="3288890" cy="43212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66F805-5382-4960-AD23-E8852C208D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38" t="6881" r="26332"/>
          <a:stretch/>
        </p:blipFill>
        <p:spPr>
          <a:xfrm>
            <a:off x="6233226" y="1298929"/>
            <a:ext cx="2420017" cy="46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 ISSIQLIKDAN KENGAYISHI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A53792B-D77F-40CD-978C-40D983D8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9" b="1"/>
          <a:stretch/>
        </p:blipFill>
        <p:spPr>
          <a:xfrm>
            <a:off x="1216275" y="899650"/>
            <a:ext cx="9228510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3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1C33E-62E9-428D-8457-B5629F020F12}"/>
              </a:ext>
            </a:extLst>
          </p:cNvPr>
          <p:cNvSpPr txBox="1"/>
          <p:nvPr/>
        </p:nvSpPr>
        <p:spPr>
          <a:xfrm>
            <a:off x="377302" y="1053350"/>
            <a:ext cx="114373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Suyuqlik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gazlarning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issiqlikdan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kengayishidan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qayerlarda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buAutoNum type="arabicPeriod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Bilamizki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benzin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litrlarda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sotiladi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Uni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kunning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660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MEXANIKANING OLTIN QOIDASI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4" name="Heat ball experiment __ grave sand apparatus __ thermal expansion class 11">
            <a:hlinkClick r:id="" action="ppaction://media"/>
            <a:extLst>
              <a:ext uri="{FF2B5EF4-FFF2-40B4-BE49-F238E27FC236}">
                <a16:creationId xmlns:a16="http://schemas.microsoft.com/office/drawing/2014/main" xmlns="" id="{9AA2962E-A6FA-4F37-9C06-12F64A623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SUYUQLIKLARNING ISSIQLIKDAN KENGAYISHI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BD3B90-044A-44FF-A966-9199049A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2" t="45569" r="72007" b="42150"/>
          <a:stretch/>
        </p:blipFill>
        <p:spPr>
          <a:xfrm>
            <a:off x="757084" y="1503009"/>
            <a:ext cx="3549194" cy="4278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A527AD-5F1F-4902-86EB-B3A2A6095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8361"/>
            <a:ext cx="3592616" cy="531853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299D1B-DB35-4942-87F9-7A3A9F202DBF}"/>
              </a:ext>
            </a:extLst>
          </p:cNvPr>
          <p:cNvSpPr/>
          <p:nvPr/>
        </p:nvSpPr>
        <p:spPr>
          <a:xfrm>
            <a:off x="6070345" y="917913"/>
            <a:ext cx="717755" cy="3524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DD73314-A778-47B9-93B2-0FB372BFA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9" t="27357" r="11570" b="26202"/>
          <a:stretch/>
        </p:blipFill>
        <p:spPr>
          <a:xfrm>
            <a:off x="8839950" y="899652"/>
            <a:ext cx="3209482" cy="16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MOLEKULALARNING HARAKATI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A806C2-781D-4A75-86BA-DB5D47B7A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48" y="1029277"/>
            <a:ext cx="8929381" cy="5622245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46AA73D2-1A6D-4E8B-B3ED-919BAF383819}"/>
              </a:ext>
            </a:extLst>
          </p:cNvPr>
          <p:cNvCxnSpPr/>
          <p:nvPr/>
        </p:nvCxnSpPr>
        <p:spPr>
          <a:xfrm flipH="1">
            <a:off x="2399071" y="1917291"/>
            <a:ext cx="1253613" cy="1120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2FA6F747-8EB3-4B3A-A15A-73DDAF84554C}"/>
              </a:ext>
            </a:extLst>
          </p:cNvPr>
          <p:cNvCxnSpPr>
            <a:cxnSpLocks/>
          </p:cNvCxnSpPr>
          <p:nvPr/>
        </p:nvCxnSpPr>
        <p:spPr>
          <a:xfrm flipH="1">
            <a:off x="8554065" y="1637071"/>
            <a:ext cx="1573160" cy="2802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1472286E-B33E-4BD7-B2B1-F253CD1EE019}"/>
              </a:ext>
            </a:extLst>
          </p:cNvPr>
          <p:cNvCxnSpPr/>
          <p:nvPr/>
        </p:nvCxnSpPr>
        <p:spPr>
          <a:xfrm flipH="1">
            <a:off x="5545393" y="1391265"/>
            <a:ext cx="1253613" cy="1120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B8CF3084-4BCA-4A55-8058-AD1CFDAF6D79}"/>
                  </a:ext>
                </a:extLst>
              </p:cNvPr>
              <p:cNvSpPr txBox="1"/>
              <p:nvPr/>
            </p:nvSpPr>
            <p:spPr>
              <a:xfrm>
                <a:off x="3561735" y="1321359"/>
                <a:ext cx="1037303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CF3084-4BCA-4A55-8058-AD1CFDAF6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735" y="1321359"/>
                <a:ext cx="1037303" cy="595932"/>
              </a:xfrm>
              <a:prstGeom prst="rect">
                <a:avLst/>
              </a:prstGeom>
              <a:blipFill>
                <a:blip r:embed="rId3"/>
                <a:stretch>
                  <a:fillRect t="-11224" r="-3529" b="-326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55E216C-614C-45CA-A672-35FAE4FEB49C}"/>
                  </a:ext>
                </a:extLst>
              </p:cNvPr>
              <p:cNvSpPr txBox="1"/>
              <p:nvPr/>
            </p:nvSpPr>
            <p:spPr>
              <a:xfrm>
                <a:off x="6722809" y="849200"/>
                <a:ext cx="1253613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5E216C-614C-45CA-A672-35FAE4FEB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809" y="849200"/>
                <a:ext cx="1253613" cy="595932"/>
              </a:xfrm>
              <a:prstGeom prst="rect">
                <a:avLst/>
              </a:prstGeom>
              <a:blipFill>
                <a:blip r:embed="rId4"/>
                <a:stretch>
                  <a:fillRect t="-11224" r="-4878" b="-326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9C07262-2C3E-4C26-B82C-5E428D983710}"/>
                  </a:ext>
                </a:extLst>
              </p:cNvPr>
              <p:cNvSpPr txBox="1"/>
              <p:nvPr/>
            </p:nvSpPr>
            <p:spPr>
              <a:xfrm>
                <a:off x="10245214" y="1181249"/>
                <a:ext cx="1253613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C07262-2C3E-4C26-B82C-5E428D983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214" y="1181249"/>
                <a:ext cx="1253613" cy="595932"/>
              </a:xfrm>
              <a:prstGeom prst="rect">
                <a:avLst/>
              </a:prstGeom>
              <a:blipFill>
                <a:blip r:embed="rId5"/>
                <a:stretch>
                  <a:fillRect t="-11224" r="-4878" b="-326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14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GAZLARNING ISSIQLIKDAN KENGAYISHI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0B1666-CB46-479F-A088-FC2B7C213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44517" r="53123" b="42150"/>
          <a:stretch/>
        </p:blipFill>
        <p:spPr>
          <a:xfrm>
            <a:off x="1012721" y="851810"/>
            <a:ext cx="3295652" cy="40946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46B051-F1E0-4B8E-A798-0E02467C9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48" r="7058" b="23833"/>
          <a:stretch/>
        </p:blipFill>
        <p:spPr>
          <a:xfrm>
            <a:off x="6752919" y="1093136"/>
            <a:ext cx="4426360" cy="277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JISMLARNING ISSIQLIKDAN KENGAYISHI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6B0038-A73A-4C67-9A4A-E00D4017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02" y="1103209"/>
            <a:ext cx="7449525" cy="465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3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JISMLARNING ISSIQLIKDAN KENGAYISHI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D1FD7A-7D36-4064-81EE-66E757BB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72"/>
          <a:stretch/>
        </p:blipFill>
        <p:spPr>
          <a:xfrm>
            <a:off x="739879" y="3908765"/>
            <a:ext cx="5021825" cy="2521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34BC23-8C92-4AAF-A04C-6F921933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3" t="29856" r="22706"/>
          <a:stretch/>
        </p:blipFill>
        <p:spPr>
          <a:xfrm>
            <a:off x="6501582" y="991654"/>
            <a:ext cx="5265174" cy="4009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60B947-DDD7-42AB-A831-FB3F31A0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79" y="785178"/>
            <a:ext cx="5021824" cy="29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ISSIQLIKDAN KENGAYISHI</a:t>
            </a:r>
            <a:endParaRPr lang="ru-RU" sz="644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6C04A4-D52A-4703-BA0F-D7528BC99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2" t="19485" r="10912" b="9548"/>
          <a:stretch/>
        </p:blipFill>
        <p:spPr>
          <a:xfrm>
            <a:off x="6590627" y="1666566"/>
            <a:ext cx="5350650" cy="38788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DB16630-F08F-4A3A-B673-4D5A52CC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3" y="9733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JISMLARNING ISSIQLIKDAN KENGAYISHI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BAE054-5F22-428D-9387-D84A7A755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80" b="11840"/>
          <a:stretch/>
        </p:blipFill>
        <p:spPr>
          <a:xfrm>
            <a:off x="277761" y="1135622"/>
            <a:ext cx="7806816" cy="4196945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68E903F-8893-45D1-91F0-F6944016F12F}"/>
              </a:ext>
            </a:extLst>
          </p:cNvPr>
          <p:cNvCxnSpPr>
            <a:cxnSpLocks/>
          </p:cNvCxnSpPr>
          <p:nvPr/>
        </p:nvCxnSpPr>
        <p:spPr>
          <a:xfrm>
            <a:off x="8718755" y="1474838"/>
            <a:ext cx="302587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6DEC3B3-93A2-434A-B7CE-6DF8223226FA}"/>
              </a:ext>
            </a:extLst>
          </p:cNvPr>
          <p:cNvSpPr/>
          <p:nvPr/>
        </p:nvSpPr>
        <p:spPr>
          <a:xfrm>
            <a:off x="8630265" y="1294688"/>
            <a:ext cx="176980" cy="1939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379C059-4171-4529-8B03-EDFE6C7DE0FA}"/>
              </a:ext>
            </a:extLst>
          </p:cNvPr>
          <p:cNvSpPr/>
          <p:nvPr/>
        </p:nvSpPr>
        <p:spPr>
          <a:xfrm>
            <a:off x="11737259" y="1294688"/>
            <a:ext cx="176980" cy="1939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1937EC38-1BD8-4102-8C2D-2DA60BE3B93E}"/>
              </a:ext>
            </a:extLst>
          </p:cNvPr>
          <p:cNvCxnSpPr>
            <a:cxnSpLocks/>
          </p:cNvCxnSpPr>
          <p:nvPr/>
        </p:nvCxnSpPr>
        <p:spPr>
          <a:xfrm>
            <a:off x="8807245" y="1656735"/>
            <a:ext cx="2937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C12F4F22-08E9-438F-A641-6C77D38D456F}"/>
              </a:ext>
            </a:extLst>
          </p:cNvPr>
          <p:cNvCxnSpPr>
            <a:cxnSpLocks/>
          </p:cNvCxnSpPr>
          <p:nvPr/>
        </p:nvCxnSpPr>
        <p:spPr>
          <a:xfrm>
            <a:off x="8799872" y="1794387"/>
            <a:ext cx="29373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2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9371</TotalTime>
  <Words>96</Words>
  <Application>Microsoft Office PowerPoint</Application>
  <PresentationFormat>Широкоэкранный</PresentationFormat>
  <Paragraphs>22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Учетная запись Майкрософт</cp:lastModifiedBy>
  <cp:revision>838</cp:revision>
  <dcterms:created xsi:type="dcterms:W3CDTF">2020-03-24T02:20:14Z</dcterms:created>
  <dcterms:modified xsi:type="dcterms:W3CDTF">2021-01-06T06:40:35Z</dcterms:modified>
</cp:coreProperties>
</file>