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7"/>
  </p:notesMasterIdLst>
  <p:sldIdLst>
    <p:sldId id="270" r:id="rId4"/>
    <p:sldId id="1767" r:id="rId5"/>
    <p:sldId id="1804" r:id="rId6"/>
    <p:sldId id="1805" r:id="rId7"/>
    <p:sldId id="1808" r:id="rId8"/>
    <p:sldId id="1782" r:id="rId9"/>
    <p:sldId id="1794" r:id="rId10"/>
    <p:sldId id="1806" r:id="rId11"/>
    <p:sldId id="1795" r:id="rId12"/>
    <p:sldId id="1807" r:id="rId13"/>
    <p:sldId id="1809" r:id="rId14"/>
    <p:sldId id="1786" r:id="rId15"/>
    <p:sldId id="17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3E1"/>
    <a:srgbClr val="AC75D5"/>
    <a:srgbClr val="A8C769"/>
    <a:srgbClr val="A7E4DC"/>
    <a:srgbClr val="AADBE0"/>
    <a:srgbClr val="70D2C2"/>
    <a:srgbClr val="6C9C90"/>
    <a:srgbClr val="D64646"/>
    <a:srgbClr val="D02023"/>
    <a:srgbClr val="D9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418594" y="2470674"/>
            <a:ext cx="10014178" cy="24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AVZU: QATTIQ JISM, SUYUQLIK VA GAZLARDA ISSIQLIK UZATILISHI. ISSIQLIK O‘TKAZUVCHANLIK. KONVEKSIYA 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SUYUQLIKLAR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ISSIQLIKNI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 UZATADI?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8A19F6-E199-43B3-A8EE-7DF2AD453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34" t="70108" r="11040" b="19355"/>
          <a:stretch/>
        </p:blipFill>
        <p:spPr>
          <a:xfrm>
            <a:off x="4490643" y="1511708"/>
            <a:ext cx="3842196" cy="30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uzatishning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250E96-85FA-422C-82C0-1F515DF08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78"/>
          <a:stretch/>
        </p:blipFill>
        <p:spPr>
          <a:xfrm>
            <a:off x="1460550" y="1122261"/>
            <a:ext cx="8952272" cy="552326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460550" y="1429671"/>
            <a:ext cx="3182888" cy="1564254"/>
          </a:xfrm>
          <a:prstGeom prst="wedgeEllipseCallout">
            <a:avLst>
              <a:gd name="adj1" fmla="val 31934"/>
              <a:gd name="adj2" fmla="val 101324"/>
            </a:avLst>
          </a:prstGeom>
          <a:solidFill>
            <a:srgbClr val="E1C3E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Konveksiya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4043361" y="1371602"/>
            <a:ext cx="4457702" cy="1414462"/>
          </a:xfrm>
          <a:prstGeom prst="wedgeEllipseCallout">
            <a:avLst>
              <a:gd name="adj1" fmla="val 6347"/>
              <a:gd name="adj2" fmla="val 93813"/>
            </a:avLst>
          </a:prstGeom>
          <a:solidFill>
            <a:srgbClr val="E1C3E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024686" y="4914901"/>
            <a:ext cx="3388136" cy="1466852"/>
          </a:xfrm>
          <a:prstGeom prst="wedgeEllipseCallout">
            <a:avLst>
              <a:gd name="adj1" fmla="val -39771"/>
              <a:gd name="adj2" fmla="val -52652"/>
            </a:avLst>
          </a:prstGeom>
          <a:solidFill>
            <a:srgbClr val="E1C3E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Nurlanish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9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A5FC7-BF40-4B73-9DD2-5E561BCC5C88}"/>
              </a:ext>
            </a:extLst>
          </p:cNvPr>
          <p:cNvSpPr txBox="1"/>
          <p:nvPr/>
        </p:nvSpPr>
        <p:spPr>
          <a:xfrm>
            <a:off x="503586" y="1204788"/>
            <a:ext cx="1118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400 J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661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271606" y="920621"/>
            <a:ext cx="116487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derazalariga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fortochka”lar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gugurt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cho‘pini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kuymaydi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salqinroq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G‘ishtdan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uydami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betondanmi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ISSIQLIK UZATILISHI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970935" y="1382015"/>
            <a:ext cx="9984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1D221C-F924-42FE-AF60-FF437FFF9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7" t="33333" r="16050" b="58184"/>
          <a:stretch/>
        </p:blipFill>
        <p:spPr>
          <a:xfrm>
            <a:off x="1354394" y="4422163"/>
            <a:ext cx="3312560" cy="21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KONVEKSIYA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526640" y="1371780"/>
            <a:ext cx="11138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Konveksiya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lotinchadan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E9B8DF-C5B8-4823-A17A-EA7B00F0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78" y="3039556"/>
            <a:ext cx="3832270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KONVEKSIYA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334604" y="1265114"/>
            <a:ext cx="11522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Konveksiya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gazlarda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suyuqliklarda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9168F4-48F8-4DFC-A56C-F0E70682A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1" t="30537" r="56103" b="55914"/>
          <a:stretch/>
        </p:blipFill>
        <p:spPr>
          <a:xfrm>
            <a:off x="3102076" y="3191600"/>
            <a:ext cx="4670323" cy="30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KONVEKSIYA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A6532F-922D-4DF1-98EA-E2D4EA79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1061884"/>
            <a:ext cx="8028039" cy="54274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CE7706-D790-45E3-98B4-F201FF6AD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19" y="1194320"/>
            <a:ext cx="3034787" cy="4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618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 JISMLARDA ISSIQLIK QANDAY UZATILADI?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8363E8-B608-48BD-AAA2-EAB353C55E3D}"/>
              </a:ext>
            </a:extLst>
          </p:cNvPr>
          <p:cNvSpPr txBox="1"/>
          <p:nvPr/>
        </p:nvSpPr>
        <p:spPr>
          <a:xfrm>
            <a:off x="545690" y="1245076"/>
            <a:ext cx="10915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28BD59-6CD3-4AD1-95E7-B7A4A5CD8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4" t="30537" r="18459" b="56594"/>
          <a:stretch/>
        </p:blipFill>
        <p:spPr>
          <a:xfrm>
            <a:off x="3755920" y="3524117"/>
            <a:ext cx="3338054" cy="27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 O‘TKAZUVCHANLIK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8363E8-B608-48BD-AAA2-EAB353C55E3D}"/>
              </a:ext>
            </a:extLst>
          </p:cNvPr>
          <p:cNvSpPr txBox="1"/>
          <p:nvPr/>
        </p:nvSpPr>
        <p:spPr>
          <a:xfrm>
            <a:off x="236428" y="1087076"/>
            <a:ext cx="11473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joylashganligidan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uzatishi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29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J R I B A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620362-C1FA-4328-A3EB-BA8943B1B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4" t="30537" r="18459" b="56594"/>
          <a:stretch/>
        </p:blipFill>
        <p:spPr>
          <a:xfrm>
            <a:off x="2723533" y="1724813"/>
            <a:ext cx="3736260" cy="3077296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C64F6CBE-8326-46AB-B783-74594D78503B}"/>
              </a:ext>
            </a:extLst>
          </p:cNvPr>
          <p:cNvCxnSpPr>
            <a:cxnSpLocks/>
          </p:cNvCxnSpPr>
          <p:nvPr/>
        </p:nvCxnSpPr>
        <p:spPr>
          <a:xfrm flipH="1">
            <a:off x="5574891" y="2302800"/>
            <a:ext cx="3038167" cy="5333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81A1118B-4DE9-4148-BF79-1E66D2912D33}"/>
              </a:ext>
            </a:extLst>
          </p:cNvPr>
          <p:cNvCxnSpPr>
            <a:cxnSpLocks/>
          </p:cNvCxnSpPr>
          <p:nvPr/>
        </p:nvCxnSpPr>
        <p:spPr>
          <a:xfrm flipH="1" flipV="1">
            <a:off x="5128751" y="3116940"/>
            <a:ext cx="2662084" cy="1404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A2675A51-D3F2-43D2-9829-D92734B1E48C}"/>
              </a:ext>
            </a:extLst>
          </p:cNvPr>
          <p:cNvCxnSpPr/>
          <p:nvPr/>
        </p:nvCxnSpPr>
        <p:spPr>
          <a:xfrm flipH="1">
            <a:off x="5026742" y="1672102"/>
            <a:ext cx="2138516" cy="8111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5E93255-15C0-4CB1-859A-71CF201965EE}"/>
              </a:ext>
            </a:extLst>
          </p:cNvPr>
          <p:cNvCxnSpPr>
            <a:cxnSpLocks/>
          </p:cNvCxnSpPr>
          <p:nvPr/>
        </p:nvCxnSpPr>
        <p:spPr>
          <a:xfrm flipH="1">
            <a:off x="4139381" y="1319232"/>
            <a:ext cx="1603887" cy="13141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E48F9B-50D7-403E-B844-B6113EE7F0B7}"/>
              </a:ext>
            </a:extLst>
          </p:cNvPr>
          <p:cNvSpPr txBox="1"/>
          <p:nvPr/>
        </p:nvSpPr>
        <p:spPr>
          <a:xfrm>
            <a:off x="7360115" y="1116441"/>
            <a:ext cx="1441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Temir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9D8EA1-1848-45E2-ACEE-93F6D3482906}"/>
              </a:ext>
            </a:extLst>
          </p:cNvPr>
          <p:cNvSpPr txBox="1"/>
          <p:nvPr/>
        </p:nvSpPr>
        <p:spPr>
          <a:xfrm>
            <a:off x="5743268" y="79327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E549A9-2FD5-4C13-BA1A-9D1465B157A3}"/>
              </a:ext>
            </a:extLst>
          </p:cNvPr>
          <p:cNvSpPr txBox="1"/>
          <p:nvPr/>
        </p:nvSpPr>
        <p:spPr>
          <a:xfrm>
            <a:off x="8801663" y="200176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Aluminiy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E4DC40-C5E8-45B0-955C-62E8E7D282C8}"/>
              </a:ext>
            </a:extLst>
          </p:cNvPr>
          <p:cNvSpPr txBox="1"/>
          <p:nvPr/>
        </p:nvSpPr>
        <p:spPr>
          <a:xfrm>
            <a:off x="7790835" y="4055807"/>
            <a:ext cx="1937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8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1061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 ISSIQLIK O‘TKAZUVCHANLIGI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5736F0-C754-4AE6-B351-ECAA1452E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1" t="53764" r="8595" b="29355"/>
          <a:stretch/>
        </p:blipFill>
        <p:spPr>
          <a:xfrm>
            <a:off x="493119" y="1865671"/>
            <a:ext cx="11205762" cy="35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8682</TotalTime>
  <Words>215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839</cp:revision>
  <dcterms:created xsi:type="dcterms:W3CDTF">2020-03-24T02:20:14Z</dcterms:created>
  <dcterms:modified xsi:type="dcterms:W3CDTF">2021-01-21T06:09:42Z</dcterms:modified>
</cp:coreProperties>
</file>