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9"/>
  </p:notesMasterIdLst>
  <p:sldIdLst>
    <p:sldId id="270" r:id="rId4"/>
    <p:sldId id="1767" r:id="rId5"/>
    <p:sldId id="1810" r:id="rId6"/>
    <p:sldId id="1804" r:id="rId7"/>
    <p:sldId id="1811" r:id="rId8"/>
    <p:sldId id="1805" r:id="rId9"/>
    <p:sldId id="1812" r:id="rId10"/>
    <p:sldId id="1813" r:id="rId11"/>
    <p:sldId id="1814" r:id="rId12"/>
    <p:sldId id="1815" r:id="rId13"/>
    <p:sldId id="1816" r:id="rId14"/>
    <p:sldId id="1817" r:id="rId15"/>
    <p:sldId id="1818" r:id="rId16"/>
    <p:sldId id="1786" r:id="rId17"/>
    <p:sldId id="178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69"/>
    <a:srgbClr val="A7E4DC"/>
    <a:srgbClr val="AADBE0"/>
    <a:srgbClr val="70D2C2"/>
    <a:srgbClr val="6C9C90"/>
    <a:srgbClr val="D64646"/>
    <a:srgbClr val="D02023"/>
    <a:srgbClr val="D94D4C"/>
    <a:srgbClr val="D84A49"/>
    <a:srgbClr val="99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xmlns="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6042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73072" y="410251"/>
            <a:ext cx="6656332" cy="1138459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72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38864" y="2270384"/>
            <a:ext cx="10689833" cy="20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AVZU: NURLANISH. </a:t>
            </a:r>
            <a:r>
              <a:rPr lang="en-US" sz="4400" b="1" dirty="0" smtClean="0">
                <a:solidFill>
                  <a:srgbClr val="002060"/>
                </a:solidFill>
                <a:cs typeface="Arial" pitchFamily="34" charset="0"/>
              </a:rPr>
              <a:t>TURMUSHDA 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VA TEXNIKADA ISSIQLIK UZATILISHIDAN FOYDALANISH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xmlns="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xmlns="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3" y="214783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" y="75849"/>
            <a:ext cx="1539329" cy="162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xmlns="" id="{4E418E96-8D0E-4CF2-BB71-0FCCC8070997}"/>
              </a:ext>
            </a:extLst>
          </p:cNvPr>
          <p:cNvSpPr/>
          <p:nvPr/>
        </p:nvSpPr>
        <p:spPr>
          <a:xfrm>
            <a:off x="169292" y="4295666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B811BA-B361-4B38-876D-E95C6588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20" y="4540768"/>
            <a:ext cx="2850025" cy="21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uzatilishidan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196646" y="982735"/>
            <a:ext cx="11798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Uyda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ovqat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pishirish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choy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qaynatish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ishlatiladigan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qozon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chovgumlarni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issiqlikni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o‘tkazuvchi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materiallardan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01A7419-822C-498D-AB51-AFAB3494E3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31" b="3442"/>
          <a:stretch/>
        </p:blipFill>
        <p:spPr>
          <a:xfrm>
            <a:off x="705396" y="3119284"/>
            <a:ext cx="4309559" cy="28876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263E734-9B51-4E7F-A112-5B987969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62" y="3429000"/>
            <a:ext cx="2887666" cy="288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uzatilishidan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395748" y="934647"/>
            <a:ext cx="114005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qaynagan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choyni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uzoqroq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ushlab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chinni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choynakka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damlangan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ma’qul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51E3BF1-AC65-4F20-9875-54B6B9456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9" b="15611"/>
          <a:stretch/>
        </p:blipFill>
        <p:spPr>
          <a:xfrm>
            <a:off x="5827920" y="3101696"/>
            <a:ext cx="3701541" cy="2821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EA6F8E-F53B-4BB6-9748-465C4DA6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46" y="4815667"/>
            <a:ext cx="1621004" cy="11076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18AF254-1DF8-402F-8682-F512714332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81" r="22473"/>
          <a:stretch/>
        </p:blipFill>
        <p:spPr>
          <a:xfrm>
            <a:off x="1516067" y="3689149"/>
            <a:ext cx="1426692" cy="28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5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uzatilishidan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395748" y="934647"/>
            <a:ext cx="114005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Qadimda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qoshiqlardan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foydalanishgan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8FBE890-9A7F-40F0-91D5-EE7D65D3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56" y="2509212"/>
            <a:ext cx="4513006" cy="27724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559A014-508F-4DA3-8E95-FFFB7FBD3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75" t="12342" b="24404"/>
          <a:stretch/>
        </p:blipFill>
        <p:spPr>
          <a:xfrm>
            <a:off x="5707626" y="2509212"/>
            <a:ext cx="4807974" cy="28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7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uzatilishidan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395748" y="934647"/>
            <a:ext cx="11624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Nurlanish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energiyasidan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foydalanishda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materiallarga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rangiga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nurlarini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qaytaradiga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rangdagi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liboslar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kiyilsa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to‘q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rangdagilari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kiyiladi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5C04B8-BACC-420C-841B-F61553C55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7" t="63760" r="27167" b="8123"/>
          <a:stretch/>
        </p:blipFill>
        <p:spPr>
          <a:xfrm>
            <a:off x="2569312" y="3859630"/>
            <a:ext cx="2464311" cy="28451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945832-AD3C-435D-8645-B4F627769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59" b="26451"/>
          <a:stretch/>
        </p:blipFill>
        <p:spPr>
          <a:xfrm>
            <a:off x="175833" y="3504618"/>
            <a:ext cx="2511367" cy="24187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4A1FA4-22FF-41BA-939F-7105BA466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387" y="3990062"/>
            <a:ext cx="2278321" cy="28679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89DD08-06AB-47CF-85FF-13F1F9A5E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9116" y="3305625"/>
            <a:ext cx="2511367" cy="251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5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A5FC7-BF40-4B73-9DD2-5E561BCC5C88}"/>
              </a:ext>
            </a:extLst>
          </p:cNvPr>
          <p:cNvSpPr txBox="1"/>
          <p:nvPr/>
        </p:nvSpPr>
        <p:spPr>
          <a:xfrm>
            <a:off x="507431" y="1042556"/>
            <a:ext cx="111771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Qalin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quticha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to‘ldirib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birozdan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usti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berk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plitkasiga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hatto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qaynashi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quticha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kuymaydi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6619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861C33E-62E9-428D-8457-B5629F020F12}"/>
              </a:ext>
            </a:extLst>
          </p:cNvPr>
          <p:cNvSpPr txBox="1"/>
          <p:nvPr/>
        </p:nvSpPr>
        <p:spPr>
          <a:xfrm>
            <a:off x="389594" y="889843"/>
            <a:ext cx="111583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Uylarni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isitishda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yoqilg‘ini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yoqib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isitiladigan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pechlardan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qaynoq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isitiladigan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bug‘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isitiladigan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radiatorlardan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afzalliklari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kamchiliklari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jismlardan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o‘tkazuvchanlik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nurlanish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660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Quyoshdan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F48B2FA-61D6-49BE-B24F-B1563F8B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9" y="958645"/>
            <a:ext cx="3852504" cy="37190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C5B180-5E79-4599-8ECC-441781818DC5}"/>
              </a:ext>
            </a:extLst>
          </p:cNvPr>
          <p:cNvSpPr txBox="1"/>
          <p:nvPr/>
        </p:nvSpPr>
        <p:spPr>
          <a:xfrm>
            <a:off x="6096000" y="2782669"/>
            <a:ext cx="1954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Vakuum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2328B9-FD7F-4B39-BD9A-1306A3BF4018}"/>
              </a:ext>
            </a:extLst>
          </p:cNvPr>
          <p:cNvSpPr txBox="1"/>
          <p:nvPr/>
        </p:nvSpPr>
        <p:spPr>
          <a:xfrm>
            <a:off x="2684206" y="5127801"/>
            <a:ext cx="722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vakuum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96D25734-F47D-4E33-BE6D-7D6E68193352}"/>
              </a:ext>
            </a:extLst>
          </p:cNvPr>
          <p:cNvCxnSpPr>
            <a:stCxn id="8" idx="2"/>
          </p:cNvCxnSpPr>
          <p:nvPr/>
        </p:nvCxnSpPr>
        <p:spPr>
          <a:xfrm flipH="1">
            <a:off x="6666271" y="3429000"/>
            <a:ext cx="407016" cy="16988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D043A32-1CFC-418A-8515-D7BAFDC5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496" y="958645"/>
            <a:ext cx="3183143" cy="31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9586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Quyoshdan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uzatiladi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565355" y="1305342"/>
            <a:ext cx="110612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Quyoshdan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energiyasini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hodisaga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nurlanish</a:t>
            </a:r>
            <a:r>
              <a:rPr lang="en-US" alt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KONVEKSIYA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624B4D-F04B-4864-A9BE-C442A6EBA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9" t="6845" r="17190" b="38067"/>
          <a:stretch/>
        </p:blipFill>
        <p:spPr>
          <a:xfrm>
            <a:off x="2313879" y="1339298"/>
            <a:ext cx="2607925" cy="23710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EB3931-7F3F-4354-8ED7-6938FB7C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9" t="6845" r="17190" b="38067"/>
          <a:stretch/>
        </p:blipFill>
        <p:spPr>
          <a:xfrm>
            <a:off x="7270198" y="1305004"/>
            <a:ext cx="2607925" cy="23710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9829725-111D-4DC7-94C8-16CCE3AC1301}"/>
              </a:ext>
            </a:extLst>
          </p:cNvPr>
          <p:cNvSpPr/>
          <p:nvPr/>
        </p:nvSpPr>
        <p:spPr>
          <a:xfrm>
            <a:off x="1343371" y="4100053"/>
            <a:ext cx="3229897" cy="21753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8A34A4D-023A-4616-AEE0-356E529A066E}"/>
              </a:ext>
            </a:extLst>
          </p:cNvPr>
          <p:cNvSpPr/>
          <p:nvPr/>
        </p:nvSpPr>
        <p:spPr>
          <a:xfrm>
            <a:off x="6648224" y="3904354"/>
            <a:ext cx="3229897" cy="2371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9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05625 -0.3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2995 -0.393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KONVEKSIYA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624B4D-F04B-4864-A9BE-C442A6EBA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9" t="19588" r="34226" b="58139"/>
          <a:stretch/>
        </p:blipFill>
        <p:spPr>
          <a:xfrm>
            <a:off x="2313880" y="2020529"/>
            <a:ext cx="1824742" cy="9331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CEB3931-7F3F-4354-8ED7-6938FB7C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19" t="12162" r="17190" b="54851"/>
          <a:stretch/>
        </p:blipFill>
        <p:spPr>
          <a:xfrm>
            <a:off x="7270198" y="1533832"/>
            <a:ext cx="2607923" cy="141981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9829725-111D-4DC7-94C8-16CCE3AC1301}"/>
              </a:ext>
            </a:extLst>
          </p:cNvPr>
          <p:cNvSpPr/>
          <p:nvPr/>
        </p:nvSpPr>
        <p:spPr>
          <a:xfrm>
            <a:off x="1852539" y="1533832"/>
            <a:ext cx="3229897" cy="23710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8A34A4D-023A-4616-AEE0-356E529A066E}"/>
              </a:ext>
            </a:extLst>
          </p:cNvPr>
          <p:cNvSpPr/>
          <p:nvPr/>
        </p:nvSpPr>
        <p:spPr>
          <a:xfrm>
            <a:off x="6854701" y="1533832"/>
            <a:ext cx="3229897" cy="23710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02305 0.345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01484 0.37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uzatilishidan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172371" y="1070240"/>
            <a:ext cx="81014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uylarni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qaynagan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isitish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qo‘llaniladigan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qozonning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E18922-53F0-48C1-B670-D771D2353D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20" t="27527" r="65950" b="55484"/>
          <a:stretch/>
        </p:blipFill>
        <p:spPr>
          <a:xfrm>
            <a:off x="8784815" y="1017237"/>
            <a:ext cx="3234814" cy="48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7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uzatilishidan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1428441" y="996048"/>
            <a:ext cx="90576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radiatorlar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deraza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o‘rnatiladi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5865BA-7F2F-4675-8FD1-6EBB6B3A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91" t="30117" r="38819" b="58105"/>
          <a:stretch/>
        </p:blipFill>
        <p:spPr>
          <a:xfrm>
            <a:off x="2605549" y="2442598"/>
            <a:ext cx="5329084" cy="38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2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uzatilishidan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216617" y="888332"/>
            <a:ext cx="11242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suyuqliklar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temperaturasini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muddat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saqlaydigan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termos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DBD1A0-A302-45ED-ADED-B5CB74D9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914" y="2211771"/>
            <a:ext cx="2931060" cy="46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1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Issiqlik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uzatilishidan</a:t>
            </a: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75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B03F859-579A-47F6-9A1D-CF8E020FC948}"/>
              </a:ext>
            </a:extLst>
          </p:cNvPr>
          <p:cNvSpPr/>
          <p:nvPr/>
        </p:nvSpPr>
        <p:spPr>
          <a:xfrm>
            <a:off x="334603" y="1003958"/>
            <a:ext cx="84701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qobiq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qavatdan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devorli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joylashtirilgan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Shisha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devorlar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oralig‘i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vakuumdan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Shisha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idishning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yupqa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kumush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qoplangan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94431B-EC4D-41AF-84C3-E169C870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223" t="29971" r="19794" b="58421"/>
          <a:stretch/>
        </p:blipFill>
        <p:spPr>
          <a:xfrm>
            <a:off x="8804787" y="878063"/>
            <a:ext cx="3185652" cy="51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8755</TotalTime>
  <Words>311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Учетная запись Майкрософт</cp:lastModifiedBy>
  <cp:revision>848</cp:revision>
  <dcterms:created xsi:type="dcterms:W3CDTF">2020-03-24T02:20:14Z</dcterms:created>
  <dcterms:modified xsi:type="dcterms:W3CDTF">2021-01-21T06:01:15Z</dcterms:modified>
</cp:coreProperties>
</file>