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7"/>
  </p:notesMasterIdLst>
  <p:sldIdLst>
    <p:sldId id="270" r:id="rId4"/>
    <p:sldId id="1810" r:id="rId5"/>
    <p:sldId id="1767" r:id="rId6"/>
    <p:sldId id="1819" r:id="rId7"/>
    <p:sldId id="1820" r:id="rId8"/>
    <p:sldId id="1821" r:id="rId9"/>
    <p:sldId id="1822" r:id="rId10"/>
    <p:sldId id="1823" r:id="rId11"/>
    <p:sldId id="1824" r:id="rId12"/>
    <p:sldId id="1825" r:id="rId13"/>
    <p:sldId id="1826" r:id="rId14"/>
    <p:sldId id="1827" r:id="rId15"/>
    <p:sldId id="178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84" autoAdjust="0"/>
  </p:normalViewPr>
  <p:slideViewPr>
    <p:cSldViewPr snapToGrid="0">
      <p:cViewPr varScale="1">
        <p:scale>
          <a:sx n="71" d="100"/>
          <a:sy n="71" d="100"/>
        </p:scale>
        <p:origin x="388" y="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08529" y="2388381"/>
            <a:ext cx="8627807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AVZU: 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ISSIQLIK 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HODISALARI HAQIDA FAROBIY, BERUNIY 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VA IBN SINO FIKRLARI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4100" name="Picture 4" descr="Урок на тему температура - физика, уро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" r="1828" b="8532"/>
          <a:stretch/>
        </p:blipFill>
        <p:spPr bwMode="auto">
          <a:xfrm>
            <a:off x="1238864" y="4457084"/>
            <a:ext cx="4129549" cy="234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Qurozai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tabbiyot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Kućna filtracija vode: Otklanjanje mitova - Korisni savjeti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704353" y="1737546"/>
            <a:ext cx="10693400" cy="3348856"/>
            <a:chOff x="1536" y="2907"/>
            <a:chExt cx="2736" cy="486"/>
          </a:xfrm>
        </p:grpSpPr>
        <p:sp>
          <p:nvSpPr>
            <p:cNvPr id="12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486"/>
            </a:xfrm>
            <a:prstGeom prst="roundRect">
              <a:avLst>
                <a:gd name="adj" fmla="val 16667"/>
              </a:avLst>
            </a:prstGeom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1001">
              <a:schemeClr val="lt2"/>
            </a:fillRef>
            <a:effectRef idx="0">
              <a:scrgbClr r="0" g="0" b="0"/>
            </a:effectRef>
            <a:fontRef idx="major"/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22"/>
            <p:cNvSpPr txBox="1">
              <a:spLocks noChangeArrowheads="1"/>
            </p:cNvSpPr>
            <p:nvPr/>
          </p:nvSpPr>
          <p:spPr bwMode="gray">
            <a:xfrm>
              <a:off x="1619" y="2942"/>
              <a:ext cx="2547" cy="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Beruniy 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Ibn Sinoning javoblariga e’tiroz bildirib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: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“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Agar 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ko‘za ichki tomoniga qarab singanda edi, u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holda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aytilganlar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to‘g‘ri 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bo‘lur edi. Men idish tashqariga qarab sinishini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kuzatganman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”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deydi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. Ibn Sino o‘z javoblaridagi noaniqliklarni keyinchalik 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“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Qurozai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tabbiyot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”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nomli asarida to‘ldirib tuzatadi. </a:t>
              </a:r>
              <a:endParaRPr lang="ru-RU" sz="30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143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Sinoning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Kućna filtracija vode: Otklanjanje mitova - Korisni savjeti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725280" y="1462312"/>
            <a:ext cx="10668434" cy="4878630"/>
            <a:chOff x="1559" y="1419"/>
            <a:chExt cx="2736" cy="326"/>
          </a:xfrm>
        </p:grpSpPr>
        <p:sp>
          <p:nvSpPr>
            <p:cNvPr id="10" name="AutoShape 5"/>
            <p:cNvSpPr>
              <a:spLocks noChangeArrowheads="1"/>
            </p:cNvSpPr>
            <p:nvPr/>
          </p:nvSpPr>
          <p:spPr bwMode="gray">
            <a:xfrm>
              <a:off x="1559" y="1419"/>
              <a:ext cx="2736" cy="32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gray">
            <a:xfrm>
              <a:off x="1654" y="1439"/>
              <a:ext cx="2566" cy="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Ibn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Sinoning fikricha tabiatda issiqlik hamda sovuqlikning tabiiy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sun’iy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manbalari bor.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“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Issiqlikning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tashqi sababi uchtadir.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Birinchisi,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issiq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jismning sovuq jismga yaqinligi. Masalan, o‘t-olov suvni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isitadi.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Ikkinchisi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, harakat va ishqalanish. Masalan, suvni chayqasang isiydi,</a:t>
              </a:r>
              <a:br>
                <a:rPr lang="uz-Latn-UZ" sz="3000" dirty="0">
                  <a:latin typeface="Arial" pitchFamily="34" charset="0"/>
                  <a:cs typeface="Arial" pitchFamily="34" charset="0"/>
                </a:rPr>
              </a:br>
              <a:r>
                <a:rPr lang="uz-Latn-UZ" sz="3000" dirty="0">
                  <a:latin typeface="Arial" pitchFamily="34" charset="0"/>
                  <a:cs typeface="Arial" pitchFamily="34" charset="0"/>
                </a:rPr>
                <a:t>toshni toshga ishqalasang isiydi, olov chiqadi. Uchinchisi,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yoritilgan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har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qanday jism yoritilmaganga nisbatan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issiqroqdir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”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deydi.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Bunda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issiqlikning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nurlanish yo‘li bilan tarqalishi haqida fikr yuritiladi. 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462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 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377460" y="1755925"/>
            <a:ext cx="11277555" cy="3319258"/>
            <a:chOff x="1361" y="1907"/>
            <a:chExt cx="2879" cy="342"/>
          </a:xfrm>
        </p:grpSpPr>
        <p:sp>
          <p:nvSpPr>
            <p:cNvPr id="6" name="AutoShape 10"/>
            <p:cNvSpPr>
              <a:spLocks noChangeArrowheads="1"/>
            </p:cNvSpPr>
            <p:nvPr/>
          </p:nvSpPr>
          <p:spPr bwMode="gray">
            <a:xfrm>
              <a:off x="1361" y="1907"/>
              <a:ext cx="2879" cy="34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Text Box 12"/>
            <p:cNvSpPr txBox="1">
              <a:spLocks noChangeArrowheads="1"/>
            </p:cNvSpPr>
            <p:nvPr/>
          </p:nvSpPr>
          <p:spPr bwMode="gray">
            <a:xfrm>
              <a:off x="1393" y="1907"/>
              <a:ext cx="2826" cy="3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Qishda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sovuq qotmaslik uchun palto va telpak kiyamiz.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odamni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isitadimi? Ikki bo‘lak muzni sellofan xaltachalarga solib,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birini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ochiq holda, ikkinchisini paltoga o‘rab qo‘yaylik.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Ma’lum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muddatdan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so‘ng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qaralsa, ochiq holdagi muzning anchasi eribdi, paltoga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o‘ralgani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erimabdi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hisob. Demak, palto, telpak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hech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narsani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isitmaydi.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faqat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issiqlikni (sovuqni) yomon o‘tkazadi, xolos. 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23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89594" y="889843"/>
            <a:ext cx="11497605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Siz </a:t>
            </a:r>
            <a:r>
              <a:rPr lang="uz-Latn-UZ" sz="3600" i="1" dirty="0">
                <a:latin typeface="Arial" pitchFamily="34" charset="0"/>
                <a:cs typeface="Arial" pitchFamily="34" charset="0"/>
              </a:rPr>
              <a:t>Beruniyning savoliga qanday javob </a:t>
            </a: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bergan</a:t>
            </a:r>
            <a:r>
              <a:rPr lang="en-US" sz="3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bo‘lar edingiz?</a:t>
            </a:r>
            <a:endParaRPr lang="en-US" sz="3600" i="1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endParaRPr lang="en-US" sz="1500" i="1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Qaysi </a:t>
            </a:r>
            <a:r>
              <a:rPr lang="uz-Latn-UZ" sz="3600" i="1" dirty="0">
                <a:latin typeface="Arial" pitchFamily="34" charset="0"/>
                <a:cs typeface="Arial" pitchFamily="34" charset="0"/>
              </a:rPr>
              <a:t>holda yoyilgan kir tez quriydi: oftob nuri tik </a:t>
            </a: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tushgandami</a:t>
            </a:r>
            <a:r>
              <a:rPr lang="en-US" sz="3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yoki </a:t>
            </a:r>
            <a:r>
              <a:rPr lang="uz-Latn-UZ" sz="3600" i="1" dirty="0">
                <a:latin typeface="Arial" pitchFamily="34" charset="0"/>
                <a:cs typeface="Arial" pitchFamily="34" charset="0"/>
              </a:rPr>
              <a:t>qiya </a:t>
            </a: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tushgandami?</a:t>
            </a:r>
            <a:endParaRPr lang="en-US" sz="3600" i="1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endParaRPr lang="en-US" sz="1500" i="1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Suvni </a:t>
            </a:r>
            <a:r>
              <a:rPr lang="uz-Latn-UZ" sz="3600" i="1" dirty="0">
                <a:latin typeface="Arial" pitchFamily="34" charset="0"/>
                <a:cs typeface="Arial" pitchFamily="34" charset="0"/>
              </a:rPr>
              <a:t>idishida uzoq vaqt aylantirib, qanchagacha </a:t>
            </a: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qizdirsa</a:t>
            </a:r>
            <a:r>
              <a:rPr lang="en-US" sz="3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i="1" dirty="0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uz-Latn-UZ" sz="3600" i="1" dirty="0">
                <a:latin typeface="Arial" pitchFamily="34" charset="0"/>
                <a:cs typeface="Arial" pitchFamily="34" charset="0"/>
              </a:rPr>
              <a:t>? Urinib ko‘ring!</a:t>
            </a:r>
            <a:r>
              <a:rPr lang="uz-Latn-UZ" sz="3600" dirty="0">
                <a:latin typeface="Arial" pitchFamily="34" charset="0"/>
                <a:cs typeface="Arial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594" y="3341584"/>
            <a:ext cx="5650374" cy="313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790004" y="1464357"/>
            <a:ext cx="10433513" cy="1686148"/>
            <a:chOff x="1377" y="1419"/>
            <a:chExt cx="2895" cy="234"/>
          </a:xfrm>
        </p:grpSpPr>
        <p:sp>
          <p:nvSpPr>
            <p:cNvPr id="10" name="AutoShape 5"/>
            <p:cNvSpPr>
              <a:spLocks noChangeArrowheads="1"/>
            </p:cNvSpPr>
            <p:nvPr/>
          </p:nvSpPr>
          <p:spPr bwMode="gray">
            <a:xfrm>
              <a:off x="1377" y="1419"/>
              <a:ext cx="2895" cy="23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gray">
            <a:xfrm>
              <a:off x="1427" y="1429"/>
              <a:ext cx="2783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altLang="ru-RU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ru-RU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Issiqlik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 hodisalarining tabiati haqida buyuk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allomalarimiz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Abu 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Nasr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F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a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robiy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Beruniy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 va Ibn Sino o‘z asarlarida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tushuntirish 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berib ketganlar.</a:t>
              </a:r>
              <a:endPara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369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Nasr al-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052915" y="1384505"/>
            <a:ext cx="8421329" cy="4671141"/>
            <a:chOff x="1536" y="1899"/>
            <a:chExt cx="2736" cy="383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8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51" y="1916"/>
              <a:ext cx="2484" cy="3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  Abu Nasr al-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Farobiy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(873-950) 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Sirdaryo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bo‘yidagi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qadimgi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O‘tror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Farob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shahri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yaqinida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tug‘ilgan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Farobiy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fanning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juda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ko‘p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sohalarida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ijod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qilgan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Unga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qadar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fizika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alohida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fan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sifatida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qaralmasdan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tabiiy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fanlar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tarkibida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bo‘lgan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Fizikada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modda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tuzilishi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issiqlik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harakat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tovush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optikaga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doir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ishlarni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bajargan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 </a:t>
              </a:r>
            </a:p>
          </p:txBody>
        </p:sp>
      </p:grpSp>
      <p:pic>
        <p:nvPicPr>
          <p:cNvPr id="1026" name="Picture 2" descr="Abu Nasr Farobi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69" y="1757213"/>
            <a:ext cx="2720359" cy="36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Nasr al-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730041" y="1514599"/>
            <a:ext cx="10242755" cy="1731095"/>
            <a:chOff x="1536" y="2379"/>
            <a:chExt cx="2736" cy="232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23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gray">
            <a:xfrm>
              <a:off x="1584" y="2390"/>
              <a:ext cx="2640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Farobiyning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fikricha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har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jismning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temperaturasi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yuqori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yoki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past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bo‘lishi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shu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jismni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tashkil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etgan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zarralarning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harakatiga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bog‘liqdir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pic>
        <p:nvPicPr>
          <p:cNvPr id="5122" name="Picture 2" descr="Тепловое движение частиц. Тепловое дви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200" y="3415207"/>
            <a:ext cx="5280021" cy="323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Ali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Sino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46651" y="1669513"/>
            <a:ext cx="8421329" cy="3741842"/>
            <a:chOff x="1536" y="1899"/>
            <a:chExt cx="2736" cy="346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4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51" y="1916"/>
              <a:ext cx="2530" cy="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  Abu Ali ibn Sino (980-1037) 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Buxoro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yaqinidagi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Afshona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qishlog‘ida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tug‘ilgan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Farobiy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fanning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juda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ko‘p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sohalarida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ijod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qilgan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 U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asosan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tabobat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bilan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shug‘ullangan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Shu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bilan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qatorda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musiqa, optika, kimyo, fiqh kabi fanlarni 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ham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chuqur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o‘zlashtirgan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b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146" name="Picture 2" descr="Ibin sino - Абу Али Ибн Сино (980-1037) » Fotouz.uz | Фото HD Photo Wallper  Pictures Images Мода fashion Обои 2019 Скачать картинки | Обои на рабочий  стол, скачать бесплатно обои дл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197" y="1695939"/>
            <a:ext cx="2756916" cy="353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Ali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Sino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304801" y="1103784"/>
            <a:ext cx="11330506" cy="2959623"/>
            <a:chOff x="1536" y="2907"/>
            <a:chExt cx="2736" cy="298"/>
          </a:xfrm>
        </p:grpSpPr>
        <p:sp>
          <p:nvSpPr>
            <p:cNvPr id="8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29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gray">
            <a:xfrm>
              <a:off x="1584" y="2917"/>
              <a:ext cx="26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Ibn Sino ham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Farobiy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kabi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konveksiya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hodisasini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quyidagicha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tushuntiradi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qizigan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jismlar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hajmlari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kengashishi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natijasida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zichliklari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kamayib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yuqoriga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intiladi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Ya’ni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bunda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Arximed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kuchini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nazarda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tutgan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Sovigan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vaqtda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esa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hajmlari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kamayib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zichliklari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ortishi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hisobiga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pastga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intiladi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pic>
        <p:nvPicPr>
          <p:cNvPr id="7170" name="Picture 2" descr="Fizika 6- sinf Issiqlikdan kengayish mavzusiga taqdimot (slayd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65" y="4221723"/>
            <a:ext cx="3398924" cy="254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izika 6- sinf Issiqlikdan kengayish mavzusiga taqdimot (slayd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3" t="29410" r="9833" b="27982"/>
          <a:stretch/>
        </p:blipFill>
        <p:spPr bwMode="auto">
          <a:xfrm>
            <a:off x="4550703" y="4411015"/>
            <a:ext cx="6001183" cy="234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25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3586548" y="1973340"/>
            <a:ext cx="7951559" cy="2714767"/>
            <a:chOff x="1361" y="1886"/>
            <a:chExt cx="2879" cy="362"/>
          </a:xfrm>
        </p:grpSpPr>
        <p:sp>
          <p:nvSpPr>
            <p:cNvPr id="8" name="AutoShape 10"/>
            <p:cNvSpPr>
              <a:spLocks noChangeArrowheads="1"/>
            </p:cNvSpPr>
            <p:nvPr/>
          </p:nvSpPr>
          <p:spPr bwMode="gray">
            <a:xfrm>
              <a:off x="1361" y="1907"/>
              <a:ext cx="2879" cy="34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12"/>
            <p:cNvSpPr txBox="1">
              <a:spLocks noChangeArrowheads="1"/>
            </p:cNvSpPr>
            <p:nvPr/>
          </p:nvSpPr>
          <p:spPr bwMode="gray">
            <a:xfrm>
              <a:off x="1393" y="1907"/>
              <a:ext cx="2826" cy="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Abu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Rayhon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Beruniy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(973-1048) 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Xorazmda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tavallud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topgan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Jismlarning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issiqlikdan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kengayishi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sovuqlikdan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torayishida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suvning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alohida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hususiyatga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ekanligiga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Beruniy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e’tibor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qaratgan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gray">
            <a:xfrm>
              <a:off x="1393" y="1886"/>
              <a:ext cx="65" cy="1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pic>
        <p:nvPicPr>
          <p:cNvPr id="8194" name="Picture 2" descr="Абу Райхан Беру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47" y="1581462"/>
            <a:ext cx="2857500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7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Beruniyning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Sinoga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397076" y="1973940"/>
            <a:ext cx="11499976" cy="3484179"/>
            <a:chOff x="1536" y="2379"/>
            <a:chExt cx="2736" cy="234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23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gray">
            <a:xfrm>
              <a:off x="1584" y="2390"/>
              <a:ext cx="2640" cy="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Agar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jismlar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issiqlik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sababli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kengaysa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sovuqlik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sababli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toraysa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boshqa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idishlarning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sinishi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uning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ichidagi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narsalarning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kengayishi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sababidan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bo‘lsa-yu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uchun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ichida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suv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muzlab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qolgan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idish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yoriladi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sinadi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?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uchun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muz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suv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yuzida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bo‘ladi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holbuki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muz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sovuqlik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sababli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qotgani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uchun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Yer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tabiatiga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qattiq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jismga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yaqinroq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edi-ku</a:t>
              </a:r>
              <a:r>
                <a:rPr lang="en-US" sz="3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544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Sinoning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Beruniyga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377313" y="1410609"/>
            <a:ext cx="11421644" cy="1114879"/>
            <a:chOff x="1536" y="3435"/>
            <a:chExt cx="2690" cy="287"/>
          </a:xfrm>
        </p:grpSpPr>
        <p:sp>
          <p:nvSpPr>
            <p:cNvPr id="9" name="AutoShape 26"/>
            <p:cNvSpPr>
              <a:spLocks noChangeArrowheads="1"/>
            </p:cNvSpPr>
            <p:nvPr/>
          </p:nvSpPr>
          <p:spPr bwMode="gray">
            <a:xfrm>
              <a:off x="1536" y="3435"/>
              <a:ext cx="2690" cy="28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66FF">
                    <a:gamma/>
                    <a:tint val="21176"/>
                    <a:invGamma/>
                  </a:srgbClr>
                </a:gs>
                <a:gs pos="100000">
                  <a:srgbClr val="3366FF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Text Box 28"/>
            <p:cNvSpPr txBox="1">
              <a:spLocks noChangeArrowheads="1"/>
            </p:cNvSpPr>
            <p:nvPr/>
          </p:nvSpPr>
          <p:spPr bwMode="gray">
            <a:xfrm>
              <a:off x="1583" y="3438"/>
              <a:ext cx="2610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Suv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muzlagan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paytda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suvda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havo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bo‘laklari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qamalib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qolib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muzni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suv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tubiga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cho‘kishidan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saqlab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qoladi</a:t>
              </a:r>
              <a:r>
                <a:rPr lang="en-US" sz="3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AutoShape 2" descr="Kućna filtracija vode: Otklanjanje mitova - Korisni savjeti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864" y="2939751"/>
            <a:ext cx="5164364" cy="344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9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9398</TotalTime>
  <Words>531</Words>
  <Application>Microsoft Office PowerPoint</Application>
  <PresentationFormat>Широкоэкранный</PresentationFormat>
  <Paragraphs>33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899</cp:revision>
  <dcterms:created xsi:type="dcterms:W3CDTF">2020-03-24T02:20:14Z</dcterms:created>
  <dcterms:modified xsi:type="dcterms:W3CDTF">2021-01-30T10:16:50Z</dcterms:modified>
</cp:coreProperties>
</file>