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7"/>
  </p:notesMasterIdLst>
  <p:sldIdLst>
    <p:sldId id="270" r:id="rId4"/>
    <p:sldId id="1810" r:id="rId5"/>
    <p:sldId id="1767" r:id="rId6"/>
    <p:sldId id="1819" r:id="rId7"/>
    <p:sldId id="1820" r:id="rId8"/>
    <p:sldId id="1828" r:id="rId9"/>
    <p:sldId id="1822" r:id="rId10"/>
    <p:sldId id="1821" r:id="rId11"/>
    <p:sldId id="1823" r:id="rId12"/>
    <p:sldId id="1824" r:id="rId13"/>
    <p:sldId id="1825" r:id="rId14"/>
    <p:sldId id="1826" r:id="rId15"/>
    <p:sldId id="17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4" autoAdjust="0"/>
  </p:normalViewPr>
  <p:slideViewPr>
    <p:cSldViewPr snapToGrid="0">
      <p:cViewPr>
        <p:scale>
          <a:sx n="82" d="100"/>
          <a:sy n="82" d="100"/>
        </p:scale>
        <p:origin x="-120" y="-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008529" y="2388381"/>
            <a:ext cx="8627807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AVZU: 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TEMPERATURA. TERMOMETRLAR. JISMNING TEMPERATURASINI O‘LCHASH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4100" name="Picture 4" descr="Урок на тему температура - физика, уро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 r="1828" b="8532"/>
          <a:stretch/>
        </p:blipFill>
        <p:spPr bwMode="auto">
          <a:xfrm>
            <a:off x="1238864" y="4457084"/>
            <a:ext cx="4129549" cy="23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op Temperature Stickers for Android &amp; iOS | Gfyca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11" y="4932816"/>
            <a:ext cx="499629" cy="15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Tibbiyot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termometri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77313" y="1410606"/>
            <a:ext cx="11421644" cy="2684255"/>
            <a:chOff x="1536" y="3435"/>
            <a:chExt cx="2690" cy="691"/>
          </a:xfrm>
        </p:grpSpPr>
        <p:sp>
          <p:nvSpPr>
            <p:cNvPr id="9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690" cy="69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gray">
            <a:xfrm>
              <a:off x="1583" y="3438"/>
              <a:ext cx="2610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Termometr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ko‘rsatishi aniqlab olingandan so‘ng, uni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silkitiladi.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Shunda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yuqori qismida qolgan simob bo‘lagi pastga tushib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qo‘shiladi.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Tibbiyot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termometrining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o‘lchash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chegarasi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35°C dan 42°C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gacha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bo‘ladi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. Sog‘lom odamning temperaturasi ~36,6°C bo‘ladi. 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AutoShape 2" descr="Kućna filtracija vode: Otklanjanje mitova - Korisni savjeti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7" y="4289124"/>
            <a:ext cx="3685494" cy="23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84" y="4220024"/>
            <a:ext cx="5720443" cy="25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Kućna filtracija vode: Otklanjanje mitova - Korisni savjeti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749300" y="1229546"/>
            <a:ext cx="6227990" cy="4314911"/>
            <a:chOff x="1536" y="2907"/>
            <a:chExt cx="2736" cy="486"/>
          </a:xfrm>
        </p:grpSpPr>
        <p:sp>
          <p:nvSpPr>
            <p:cNvPr id="12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486"/>
            </a:xfrm>
            <a:prstGeom prst="roundRect">
              <a:avLst>
                <a:gd name="adj" fmla="val 16667"/>
              </a:avLst>
            </a:prstGeom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gray">
            <a:xfrm>
              <a:off x="1619" y="2942"/>
              <a:ext cx="254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Har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xil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hayvonlarning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temperaturalari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ham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har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xil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bo‘ladi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Uy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hayvonlari </a:t>
              </a:r>
              <a:r>
                <a:rPr lang="uz-Latn-UZ" sz="3200" b="1" dirty="0">
                  <a:latin typeface="Arial" pitchFamily="34" charset="0"/>
                  <a:cs typeface="Arial" pitchFamily="34" charset="0"/>
                </a:rPr>
                <a:t>– qo‘y, sigir,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ot,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quyonlarning </a:t>
              </a:r>
              <a:r>
                <a:rPr lang="uz-Latn-UZ" sz="3200" b="1" dirty="0">
                  <a:latin typeface="Arial" pitchFamily="34" charset="0"/>
                  <a:cs typeface="Arial" pitchFamily="34" charset="0"/>
                </a:rPr>
                <a:t>temperaturasi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38–40°C,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qushlarniki </a:t>
              </a:r>
              <a:r>
                <a:rPr lang="uz-Latn-UZ" sz="3200" b="1" dirty="0">
                  <a:latin typeface="Arial" pitchFamily="34" charset="0"/>
                  <a:cs typeface="Arial" pitchFamily="34" charset="0"/>
                </a:rPr>
                <a:t>41–42°C atrofida bo‘ladi. 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94" name="Picture 2" descr="CHORVA MOLLARI, PARRANDALAR VA UY HAYVONLARI UCHUN OZUQAVIY BIO  QO'SHIMCHALAR (GRANULA) ISHLAB CHIQARISH USKUNA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/>
          <a:stretch/>
        </p:blipFill>
        <p:spPr bwMode="auto">
          <a:xfrm>
            <a:off x="7354662" y="1819531"/>
            <a:ext cx="4572000" cy="32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4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Kućna filtracija vode: Otklanjanje mitova - Korisni savjeti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61973" y="1265951"/>
            <a:ext cx="10668434" cy="5133035"/>
            <a:chOff x="1559" y="1419"/>
            <a:chExt cx="2736" cy="343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1559" y="1419"/>
              <a:ext cx="2736" cy="3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gray">
            <a:xfrm>
              <a:off x="1638" y="1428"/>
              <a:ext cx="2566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Yerda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tabiiy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sharoitda Antarktikada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minus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 88°C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temperatura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qayd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etilgan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(1960-y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il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ilmiy stansiyada). Hisob-kitoblarga qaraganda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temperaturaning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quyi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chegarasi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minus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273,15°C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ga teng. Uy sharoitida biz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temperaturalar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bilan ish ko‘ramiz? Suv 100°C da qaynaydi.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Uni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qaynatish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uchun ishlatilgan tabiiy gaz alangasida temperatura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1500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–</a:t>
              </a:r>
              <a:br>
                <a:rPr lang="uz-Latn-UZ" sz="2800" dirty="0" smtClean="0">
                  <a:latin typeface="Arial" pitchFamily="34" charset="0"/>
                  <a:cs typeface="Arial" pitchFamily="34" charset="0"/>
                </a:rPr>
              </a:b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1800°C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ga boradi. Cho‘g‘lanma elektr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lampochkasidagi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temperatura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2500°C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atrofida bo‘ladi. Avtomobil dvigatelida yoqilgan yonilg‘i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qilgan 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temperatura ~1700°C bo‘lsa, elektr payvandlashda 7000°C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gacha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2800" dirty="0" smtClean="0">
                  <a:latin typeface="Arial" pitchFamily="34" charset="0"/>
                  <a:cs typeface="Arial" pitchFamily="34" charset="0"/>
                </a:rPr>
                <a:t>boradi</a:t>
              </a:r>
              <a:r>
                <a:rPr lang="uz-Latn-UZ" sz="2800" dirty="0">
                  <a:latin typeface="Arial" pitchFamily="34" charset="0"/>
                  <a:cs typeface="Arial" pitchFamily="34" charset="0"/>
                </a:rPr>
                <a:t>. Yuqori chegara qayd qilingan emas. 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6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389594" y="889843"/>
            <a:ext cx="1098141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          Mavzu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rabicPeriod"/>
            </a:pPr>
            <a:r>
              <a:rPr lang="uz-Latn-UZ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uz-Latn-UZ" sz="3600" i="1" dirty="0">
                <a:latin typeface="Arial" panose="020B0604020202020204" pitchFamily="34" charset="0"/>
                <a:cs typeface="Arial" panose="020B0604020202020204" pitchFamily="34" charset="0"/>
              </a:rPr>
              <a:t>havoning temperaturasi odam tanasining </a:t>
            </a:r>
            <a:r>
              <a:rPr lang="uz-Latn-UZ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temperaturasidan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yuqori </a:t>
            </a:r>
            <a:r>
              <a:rPr lang="uz-Latn-UZ" sz="3600" i="1" dirty="0">
                <a:latin typeface="Arial" panose="020B0604020202020204" pitchFamily="34" charset="0"/>
                <a:cs typeface="Arial" panose="020B0604020202020204" pitchFamily="34" charset="0"/>
              </a:rPr>
              <a:t>bo‘lsa, tibbiyot termometri vositasida bemor temperaturasini qanday o‘lchash </a:t>
            </a:r>
            <a:r>
              <a:rPr lang="uz-Latn-UZ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mumkin?</a:t>
            </a:r>
            <a:endParaRPr lang="en-US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rabicPeriod"/>
            </a:pPr>
            <a:r>
              <a:rPr lang="uz-Latn-UZ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Termometr </a:t>
            </a:r>
            <a:r>
              <a:rPr lang="uz-Latn-UZ" sz="3600" i="1" dirty="0">
                <a:latin typeface="Arial" panose="020B0604020202020204" pitchFamily="34" charset="0"/>
                <a:cs typeface="Arial" panose="020B0604020202020204" pitchFamily="34" charset="0"/>
              </a:rPr>
              <a:t>naychasining diametri kichraytirilsa, termometr ko‘rsatishining aniqlik darajasi qanday </a:t>
            </a:r>
            <a:r>
              <a:rPr lang="uz-Latn-UZ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o‘zgaradi?</a:t>
            </a:r>
            <a:endParaRPr lang="en-US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rabicPeriod"/>
            </a:pPr>
            <a:r>
              <a:rPr lang="uz-Latn-UZ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Tibbiyot </a:t>
            </a:r>
            <a:r>
              <a:rPr lang="uz-Latn-UZ" sz="3600" i="1" dirty="0">
                <a:latin typeface="Arial" panose="020B0604020202020204" pitchFamily="34" charset="0"/>
                <a:cs typeface="Arial" panose="020B0604020202020204" pitchFamily="34" charset="0"/>
              </a:rPr>
              <a:t>termometrini qanday suvda yuvish kerak? Sovuq suvdami yoki issiq suvdami?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50469" y="4134915"/>
            <a:ext cx="6879244" cy="2014168"/>
            <a:chOff x="1377" y="1419"/>
            <a:chExt cx="2895" cy="294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1377" y="1419"/>
              <a:ext cx="2895" cy="2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gray">
            <a:xfrm>
              <a:off x="1457" y="1430"/>
              <a:ext cx="278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Har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jismning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temperaturasi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yuqori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yoki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past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bo‘lishi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shu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jismni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tashkil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etgan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zarralarning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harakatiga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bog‘liqdir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419770" y="1422037"/>
            <a:ext cx="6909943" cy="2137484"/>
            <a:chOff x="1377" y="1415"/>
            <a:chExt cx="2895" cy="312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1377" y="1415"/>
              <a:ext cx="2895" cy="3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gray">
            <a:xfrm>
              <a:off x="1457" y="1430"/>
              <a:ext cx="278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Issiqlik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 hodisalarining tabiati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haqida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qaysi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 buyuk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allomalarimiz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 o‘z asarlarida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tushuntirish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 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berib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ketganlar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640305" y="1589796"/>
            <a:ext cx="3039346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Abu </a:t>
            </a:r>
            <a:r>
              <a:rPr lang="uz-Latn-UZ" sz="2800" b="1" dirty="0">
                <a:latin typeface="Arial" pitchFamily="34" charset="0"/>
                <a:cs typeface="Arial" pitchFamily="34" charset="0"/>
              </a:rPr>
              <a:t>Nasr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Al-</a:t>
            </a:r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robiy</a:t>
            </a:r>
            <a:r>
              <a:rPr lang="uz-Latn-UZ" sz="2800" b="1" dirty="0">
                <a:latin typeface="Arial" pitchFamily="34" charset="0"/>
                <a:cs typeface="Arial" pitchFamily="34" charset="0"/>
              </a:rPr>
              <a:t>,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Beruniy</a:t>
            </a:r>
            <a:r>
              <a:rPr lang="uz-Latn-UZ" sz="2800" b="1" dirty="0">
                <a:latin typeface="Arial" pitchFamily="34" charset="0"/>
                <a:cs typeface="Arial" pitchFamily="34" charset="0"/>
              </a:rPr>
              <a:t> va 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Ibn </a:t>
            </a:r>
            <a:r>
              <a:rPr lang="uz-Latn-UZ" sz="2800" b="1" dirty="0">
                <a:latin typeface="Arial" pitchFamily="34" charset="0"/>
                <a:cs typeface="Arial" pitchFamily="34" charset="0"/>
              </a:rPr>
              <a:t>Sino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7624683" y="2343630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744860" y="4642265"/>
            <a:ext cx="295656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Abu </a:t>
            </a:r>
            <a:r>
              <a:rPr lang="uz-Latn-UZ" sz="2800" b="1" dirty="0">
                <a:latin typeface="Arial" pitchFamily="34" charset="0"/>
                <a:cs typeface="Arial" pitchFamily="34" charset="0"/>
              </a:rPr>
              <a:t>Nasr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al-F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robiy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7719027" y="4989707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08001" y="1384500"/>
            <a:ext cx="11067844" cy="4671140"/>
            <a:chOff x="1536" y="1899"/>
            <a:chExt cx="2736" cy="383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51" y="1916"/>
              <a:ext cx="2484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S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tol ustiga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uchta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stakan qo‘yaylik. Birida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issiq,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ikkinchisida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iliq,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uchinchisida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sovuq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suv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bo‘lsin.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Dastlab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, chap qo‘limizdagi barmoqlardan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birini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sovuq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suvga, o‘ng qo‘limizdagi barmoqlardan birini issiq suvga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biroz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muddat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solib turaylik. So‘ngra ikkala barmoqni iliq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suvli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stakanga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solaylik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. Shunda chap barmog‘imizga suv issiq, o‘ng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qo‘limizdagi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barmog‘imizga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suv sovuq bo‘lib tuyuladi. 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Termometrlar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922969" y="2165081"/>
            <a:ext cx="8113482" cy="2825176"/>
            <a:chOff x="1536" y="2379"/>
            <a:chExt cx="2736" cy="314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gray">
            <a:xfrm>
              <a:off x="1584" y="2390"/>
              <a:ext cx="2640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Faqatgina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maxsus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o‘lchov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asbobi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ixtiro qilingandan so‘nggina temperaturani haqqoniy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aniqlash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mumkin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bo‘ldi. Temperaturani o‘lchaydigan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asbobga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termometr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deyiladi. 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Термометр » Гиф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96" y="479323"/>
            <a:ext cx="3810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Galileo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Galiley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82817" y="1853361"/>
            <a:ext cx="8245806" cy="3741842"/>
            <a:chOff x="1536" y="1899"/>
            <a:chExt cx="2736" cy="346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4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51" y="1916"/>
              <a:ext cx="25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uz-Latn-UZ" sz="3200" b="1" dirty="0" smtClean="0">
                  <a:latin typeface="Arial" pitchFamily="34" charset="0"/>
                  <a:cs typeface="Arial" pitchFamily="34" charset="0"/>
                </a:rPr>
                <a:t>Galileo Galile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y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 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(1564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-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1642)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— oʻz davrining ilmiga katta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ta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’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sir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koʻrsatgan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italyan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faylasufi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fizik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astronom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Galiley asosan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oʻzining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 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sayyoralar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yulduzlar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sohasidagi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izlanishlari,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hamda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mexanika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boʻyicha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tajribalari bilan mashhur.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ᐈ Galileo stock pictures, Royalty Free galilei galileo images | download on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297" y="1853361"/>
            <a:ext cx="2782131" cy="32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Galileo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Galiley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termometri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989943" y="1203075"/>
            <a:ext cx="8645363" cy="4718721"/>
            <a:chOff x="1536" y="2907"/>
            <a:chExt cx="2736" cy="379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3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94" y="2924"/>
              <a:ext cx="26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Termometr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 ixtirochisi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ham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Galiley hisoblanadi.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Sizning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salomatligingizni shifokor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tekshirganda temperaturangizni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o‘lchagan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termometrni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ko‘rgansiz.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Albatta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hozirgi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termometr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Galiley ixtiro qilgan termometr (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termoskop)dan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farq qiladi. Termometrlarda moddalarning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issiqlikdan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kengayishi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xossasidan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foydalaniladi. Galiley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termometrida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havoning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kengayishidan foydalanilgan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edi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6" y="1443703"/>
            <a:ext cx="2562868" cy="423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termometri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51543" y="1557775"/>
            <a:ext cx="8707821" cy="4155733"/>
            <a:chOff x="1361" y="1907"/>
            <a:chExt cx="2879" cy="430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gray">
            <a:xfrm>
              <a:off x="1361" y="1907"/>
              <a:ext cx="2879" cy="4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gray">
            <a:xfrm>
              <a:off x="1393" y="1907"/>
              <a:ext cx="2826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Keyinchalik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fransiyalik olim </a:t>
              </a:r>
              <a:r>
                <a:rPr lang="uz-Latn-UZ" sz="3200" i="1" dirty="0" smtClean="0">
                  <a:latin typeface="Arial" pitchFamily="34" charset="0"/>
                  <a:cs typeface="Arial" pitchFamily="34" charset="0"/>
                </a:rPr>
                <a:t>Rey</a:t>
              </a:r>
              <a:r>
                <a:rPr lang="en-US" sz="32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1631-yilda suvli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termometrni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yasaydi. Hozirgi kunda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ishlatiladigan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termometrlarda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asosan simob va spirt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ishlatiladi.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Ulardan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biri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rasmda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keltirilgan.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Isitilganda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naychadagi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modda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kengayib,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yuqoriga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ko‘tariladi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, soviganda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torayib,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pastga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tushadi. Bu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termometrlarning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ko‘rsatishi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graduslarda ifodalanadi. 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AutoShape 2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Dars ishlanmasi sana: 2016 yil. Sinf 6-A,6-b fan nomi: Fizika Mavzu:  mexanizmlardan foydalanishda ishlarning tengligi masala yechish darsning  maqsadlari - bet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4" r="50588" b="7149"/>
          <a:stretch/>
        </p:blipFill>
        <p:spPr bwMode="auto">
          <a:xfrm>
            <a:off x="9634307" y="1235480"/>
            <a:ext cx="1802950" cy="46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Selsiy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shkalasi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13394" y="1317970"/>
            <a:ext cx="7527765" cy="5048614"/>
            <a:chOff x="1536" y="2907"/>
            <a:chExt cx="2736" cy="330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3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gray">
            <a:xfrm>
              <a:off x="1584" y="2921"/>
              <a:ext cx="2618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Shved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olimi </a:t>
              </a:r>
              <a:r>
                <a:rPr lang="uz-Latn-UZ" sz="3200" i="1" dirty="0" smtClean="0">
                  <a:latin typeface="Arial" pitchFamily="34" charset="0"/>
                  <a:cs typeface="Arial" pitchFamily="34" charset="0"/>
                </a:rPr>
                <a:t>A.Selsiy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1701–1744)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temperaturani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o‘lchashda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hisob boshi bo‘lgan 0 (nol) uchun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eriyotgan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muz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temperaturasini oladi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uz-Latn-UZ" sz="3200" i="1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rasm). Normal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atmosfera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bosimida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qaynayotgan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toza suv temperaturasini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100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gradus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deb qabul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qilinadi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uz-Latn-UZ" sz="3200" i="1" dirty="0" smtClean="0">
                  <a:latin typeface="Arial" pitchFamily="34" charset="0"/>
                  <a:cs typeface="Arial" pitchFamily="34" charset="0"/>
                </a:rPr>
                <a:t>b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rasm). Ular oralig‘ini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100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bo‘lakka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bo‘lib, bir bo‘lagini 1°C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deb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200" dirty="0" smtClean="0">
                  <a:latin typeface="Arial" pitchFamily="34" charset="0"/>
                  <a:cs typeface="Arial" pitchFamily="34" charset="0"/>
                </a:rPr>
                <a:t>qabul </a:t>
              </a:r>
              <a:r>
                <a:rPr lang="uz-Latn-UZ" sz="3200" dirty="0">
                  <a:latin typeface="Arial" pitchFamily="34" charset="0"/>
                  <a:cs typeface="Arial" pitchFamily="34" charset="0"/>
                </a:rPr>
                <a:t>qilinadi. 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46" name="Picture 2" descr="Dars ishlanmasi sana: 2016 yil. Sinf 6-A,6-b fan nomi: Fizika Mavzu:  mexanizmlardan foydalanishda ishlarning tengligi masala yechish darsning  maqsadlari - bet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2" b="6262"/>
          <a:stretch/>
        </p:blipFill>
        <p:spPr bwMode="auto">
          <a:xfrm>
            <a:off x="8247559" y="1317970"/>
            <a:ext cx="3597584" cy="36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Tibbiyot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termometri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6152" y="1233723"/>
            <a:ext cx="11499976" cy="5268677"/>
            <a:chOff x="1536" y="2379"/>
            <a:chExt cx="2736" cy="357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gray">
            <a:xfrm>
              <a:off x="1584" y="2390"/>
              <a:ext cx="264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Idishdagi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suvning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temperaturasini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termometrni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suvdan chiqarmasdan ko‘rish kerak. Aks holda,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termometr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suvdan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olinishi bilanoq uning ko‘rsatishi o‘zgarib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ketadi.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Bemorning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temperaturasini o‘lchaydigan tibbiyot termometri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bunday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kamchilikdan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xoli. Shifokor termometrni bemordan olib, bemalol ko‘rishi mumkin. Chunki undagi simob ustuni pastga tushib ketmaydi. Bunga erishish uchun termometr naychasining quyi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qismi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ingichka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qilib yasaladi. Bunda isigan simob ustuni bemalol ko‘tarilsada, soviganda ingichkalashgan joyda simob ustunchasi uzilib qoladi. 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4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9537</TotalTime>
  <Words>548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935</cp:revision>
  <dcterms:created xsi:type="dcterms:W3CDTF">2020-03-24T02:20:14Z</dcterms:created>
  <dcterms:modified xsi:type="dcterms:W3CDTF">2021-01-30T10:33:42Z</dcterms:modified>
</cp:coreProperties>
</file>