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0"/>
  </p:notesMasterIdLst>
  <p:sldIdLst>
    <p:sldId id="270" r:id="rId4"/>
    <p:sldId id="649" r:id="rId5"/>
    <p:sldId id="1673" r:id="rId6"/>
    <p:sldId id="1656" r:id="rId7"/>
    <p:sldId id="1672" r:id="rId8"/>
    <p:sldId id="1683" r:id="rId9"/>
    <p:sldId id="1682" r:id="rId10"/>
    <p:sldId id="1674" r:id="rId11"/>
    <p:sldId id="1677" r:id="rId12"/>
    <p:sldId id="1675" r:id="rId13"/>
    <p:sldId id="1676" r:id="rId14"/>
    <p:sldId id="1678" r:id="rId15"/>
    <p:sldId id="1681" r:id="rId16"/>
    <p:sldId id="1679" r:id="rId17"/>
    <p:sldId id="1680" r:id="rId18"/>
    <p:sldId id="664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7A"/>
    <a:srgbClr val="421E06"/>
    <a:srgbClr val="A7E4DC"/>
    <a:srgbClr val="AADBE0"/>
    <a:srgbClr val="70D2C2"/>
    <a:srgbClr val="6C9C90"/>
    <a:srgbClr val="D64646"/>
    <a:srgbClr val="D02023"/>
    <a:srgbClr val="D94D4C"/>
    <a:srgbClr val="D84A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08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.mp4"/><Relationship Id="rId7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10" Type="http://schemas.openxmlformats.org/officeDocument/2006/relationships/image" Target="../media/image14.png"/><Relationship Id="rId4" Type="http://schemas.openxmlformats.org/officeDocument/2006/relationships/video" Target="../media/media2.mp4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50042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046126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66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46348" y="2460293"/>
            <a:ext cx="9650918" cy="140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</a:t>
            </a:r>
          </a:p>
          <a:p>
            <a:pPr algn="ctr" eaLnBrk="1" hangingPunct="1">
              <a:spcBef>
                <a:spcPts val="233"/>
              </a:spcBef>
            </a:pP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BO‘YICHA  TAKRORLASH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639052" y="2205034"/>
            <a:ext cx="727075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637465" y="4237036"/>
            <a:ext cx="728662" cy="160364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72" y="334762"/>
            <a:ext cx="1419638" cy="1441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4" name="bola 1">
            <a:hlinkClick r:id="" action="ppaction://media"/>
            <a:extLst>
              <a:ext uri="{FF2B5EF4-FFF2-40B4-BE49-F238E27FC236}">
                <a16:creationId xmlns:a16="http://schemas.microsoft.com/office/drawing/2014/main" id="{4A0C349C-C959-41FA-94AD-F3BC812462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8800" y="813488"/>
            <a:ext cx="6856631" cy="4933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62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7" name="bola 2">
            <a:hlinkClick r:id="" action="ppaction://media"/>
            <a:extLst>
              <a:ext uri="{FF2B5EF4-FFF2-40B4-BE49-F238E27FC236}">
                <a16:creationId xmlns:a16="http://schemas.microsoft.com/office/drawing/2014/main" id="{C3FDC4C2-7223-4D4D-944E-48D96516CC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77598" y="427703"/>
            <a:ext cx="6084737" cy="5681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80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2" name="bola 4">
            <a:hlinkClick r:id="" action="ppaction://media"/>
            <a:extLst>
              <a:ext uri="{FF2B5EF4-FFF2-40B4-BE49-F238E27FC236}">
                <a16:creationId xmlns:a16="http://schemas.microsoft.com/office/drawing/2014/main" id="{2B998780-D456-4B8B-8501-2E77F92A10E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45820" y="12924"/>
            <a:ext cx="5342774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735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0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2" name="bola 8">
            <a:hlinkClick r:id="" action="ppaction://media"/>
            <a:extLst>
              <a:ext uri="{FF2B5EF4-FFF2-40B4-BE49-F238E27FC236}">
                <a16:creationId xmlns:a16="http://schemas.microsoft.com/office/drawing/2014/main" id="{4B5BC531-CF51-46E6-BDA0-B72180A0CE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67960" y="527679"/>
            <a:ext cx="5310197" cy="580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6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5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2" name="bola 3">
            <a:hlinkClick r:id="" action="ppaction://media"/>
            <a:extLst>
              <a:ext uri="{FF2B5EF4-FFF2-40B4-BE49-F238E27FC236}">
                <a16:creationId xmlns:a16="http://schemas.microsoft.com/office/drawing/2014/main" id="{0644FECE-7FED-4F9E-B848-FC7A1EBA0C6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70903" y="888909"/>
            <a:ext cx="4852220" cy="572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52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3" name="bola 6">
            <a:hlinkClick r:id="" action="ppaction://media"/>
            <a:extLst>
              <a:ext uri="{FF2B5EF4-FFF2-40B4-BE49-F238E27FC236}">
                <a16:creationId xmlns:a16="http://schemas.microsoft.com/office/drawing/2014/main" id="{F73C9C95-3896-44A0-919D-092D79D64BB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42826" y="232116"/>
            <a:ext cx="5335331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61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291895" y="992423"/>
            <a:ext cx="109906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20 cm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30 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turibdi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Uni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holatga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keltirilsa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potensial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  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kamaytirilsa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Gidroelektrostansiya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qurish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to‘siladi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to‘g‘on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74919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   YOKI  NOTO‘G‘RI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C7C09072-5B32-4D62-8593-D8850CC9A5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881113"/>
              </p:ext>
            </p:extLst>
          </p:nvPr>
        </p:nvGraphicFramePr>
        <p:xfrm>
          <a:off x="408859" y="832902"/>
          <a:ext cx="10961327" cy="55291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18784">
                  <a:extLst>
                    <a:ext uri="{9D8B030D-6E8A-4147-A177-3AD203B41FA5}">
                      <a16:colId xmlns:a16="http://schemas.microsoft.com/office/drawing/2014/main" val="1835331769"/>
                    </a:ext>
                  </a:extLst>
                </a:gridCol>
                <a:gridCol w="7186042">
                  <a:extLst>
                    <a:ext uri="{9D8B030D-6E8A-4147-A177-3AD203B41FA5}">
                      <a16:colId xmlns:a16="http://schemas.microsoft.com/office/drawing/2014/main" val="1829260512"/>
                    </a:ext>
                  </a:extLst>
                </a:gridCol>
                <a:gridCol w="2756501">
                  <a:extLst>
                    <a:ext uri="{9D8B030D-6E8A-4147-A177-3AD203B41FA5}">
                      <a16:colId xmlns:a16="http://schemas.microsoft.com/office/drawing/2014/main" val="308704027"/>
                    </a:ext>
                  </a:extLst>
                </a:gridCol>
              </a:tblGrid>
              <a:tr h="1072345">
                <a:tc>
                  <a:txBody>
                    <a:bodyPr/>
                    <a:lstStyle/>
                    <a:p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Ma’lumotlar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3200" b="1" dirty="0">
                          <a:solidFill>
                            <a:srgbClr val="00B05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noto‘g‘ri</a:t>
                      </a:r>
                      <a:endParaRPr lang="ru-RU" sz="32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18062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Zaryadli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zarralarning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tomonlama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tartibli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harakatiga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ataladi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0749595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O‘tkazgichlarga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chinni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rezina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plastmassa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havo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268444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Tok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kuchi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voltmetrda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o‘lchanadi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2003069"/>
                  </a:ext>
                </a:extLst>
              </a:tr>
              <a:tr h="1028393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Jismlarning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elektrlanganlik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darajasini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aniqlovchi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asbob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elektrometr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deb </a:t>
                      </a:r>
                      <a:r>
                        <a:rPr lang="en-US" sz="28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nomlanadi</a:t>
                      </a:r>
                      <a:r>
                        <a:rPr lang="en-US" sz="2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4836130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CE6B4CD-243C-47ED-A50D-F18AB4DEBB74}"/>
              </a:ext>
            </a:extLst>
          </p:cNvPr>
          <p:cNvSpPr txBox="1"/>
          <p:nvPr/>
        </p:nvSpPr>
        <p:spPr>
          <a:xfrm>
            <a:off x="8860238" y="2028441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18D4AF-1AA9-43E2-8B48-33DC25188525}"/>
              </a:ext>
            </a:extLst>
          </p:cNvPr>
          <p:cNvSpPr txBox="1"/>
          <p:nvPr/>
        </p:nvSpPr>
        <p:spPr>
          <a:xfrm>
            <a:off x="8860236" y="3116568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B8AD88-D969-4A02-9F73-B122470A501F}"/>
              </a:ext>
            </a:extLst>
          </p:cNvPr>
          <p:cNvSpPr txBox="1"/>
          <p:nvPr/>
        </p:nvSpPr>
        <p:spPr>
          <a:xfrm>
            <a:off x="8860236" y="4143139"/>
            <a:ext cx="1983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sz="32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B4CB63-337F-4E9A-BE36-8F1B735940A2}"/>
              </a:ext>
            </a:extLst>
          </p:cNvPr>
          <p:cNvSpPr txBox="1"/>
          <p:nvPr/>
        </p:nvSpPr>
        <p:spPr>
          <a:xfrm>
            <a:off x="9007198" y="5169710"/>
            <a:ext cx="1689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9819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вал 21">
                <a:extLst>
                  <a:ext uri="{FF2B5EF4-FFF2-40B4-BE49-F238E27FC236}">
                    <a16:creationId xmlns:a16="http://schemas.microsoft.com/office/drawing/2014/main" id="{8C603B7B-3719-49AF-92E8-B9C64D107513}"/>
                  </a:ext>
                </a:extLst>
              </p:cNvPr>
              <p:cNvSpPr/>
              <p:nvPr/>
            </p:nvSpPr>
            <p:spPr>
              <a:xfrm>
                <a:off x="7652559" y="4318459"/>
                <a:ext cx="3842586" cy="202106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400" b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𝐦𝐠𝐡</m:t>
                    </m:r>
                  </m:oMath>
                </a14:m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Овал 21">
                <a:extLst>
                  <a:ext uri="{FF2B5EF4-FFF2-40B4-BE49-F238E27FC236}">
                    <a16:creationId xmlns:a16="http://schemas.microsoft.com/office/drawing/2014/main" id="{8C603B7B-3719-49AF-92E8-B9C64D1075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2559" y="4318459"/>
                <a:ext cx="3842586" cy="2021066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>
            <a:extLst>
              <a:ext uri="{FF2B5EF4-FFF2-40B4-BE49-F238E27FC236}">
                <a16:creationId xmlns:a16="http://schemas.microsoft.com/office/drawing/2014/main" id="{23777DE2-C8C7-4146-B088-A7E9A4F04783}"/>
              </a:ext>
            </a:extLst>
          </p:cNvPr>
          <p:cNvSpPr/>
          <p:nvPr/>
        </p:nvSpPr>
        <p:spPr>
          <a:xfrm>
            <a:off x="4194767" y="2279179"/>
            <a:ext cx="3624857" cy="194942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361F867E-8319-4218-85B7-971D830B389C}"/>
              </a:ext>
            </a:extLst>
          </p:cNvPr>
          <p:cNvCxnSpPr>
            <a:cxnSpLocks/>
          </p:cNvCxnSpPr>
          <p:nvPr/>
        </p:nvCxnSpPr>
        <p:spPr>
          <a:xfrm flipV="1">
            <a:off x="7117146" y="1707590"/>
            <a:ext cx="850718" cy="84176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/>
              <p:nvPr/>
            </p:nvSpPr>
            <p:spPr>
              <a:xfrm>
                <a:off x="7517944" y="296921"/>
                <a:ext cx="3842586" cy="1796097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en-US" sz="5275" b="1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 =</a:t>
                </a:r>
                <a:r>
                  <a:rPr lang="en-US" sz="48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num>
                      <m:den>
                        <m: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endParaRPr lang="ru-RU" sz="4800" b="1" dirty="0">
                  <a:solidFill>
                    <a:schemeClr val="tx1"/>
                  </a:solidFill>
                </a:endParaRPr>
              </a:p>
              <a:p>
                <a:pPr algn="just"/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Овал 8">
                <a:extLst>
                  <a:ext uri="{FF2B5EF4-FFF2-40B4-BE49-F238E27FC236}">
                    <a16:creationId xmlns:a16="http://schemas.microsoft.com/office/drawing/2014/main" id="{61EF8A77-1045-4DF1-8010-40CAE667F6D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7944" y="296921"/>
                <a:ext cx="3842586" cy="1796097"/>
              </a:xfrm>
              <a:prstGeom prst="ellipse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/>
              <p:nvPr/>
            </p:nvSpPr>
            <p:spPr>
              <a:xfrm>
                <a:off x="717535" y="4482935"/>
                <a:ext cx="3597458" cy="1629938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8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ru-RU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𝑺</m:t>
                            </m:r>
                          </m:e>
                          <m:sub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endParaRPr lang="ru-RU" sz="4298" b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10" name="Овал 9">
                <a:extLst>
                  <a:ext uri="{FF2B5EF4-FFF2-40B4-BE49-F238E27FC236}">
                    <a16:creationId xmlns:a16="http://schemas.microsoft.com/office/drawing/2014/main" id="{9180DB5F-54A5-4E6F-B855-6A231DE32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535" y="4482935"/>
                <a:ext cx="3597458" cy="1629938"/>
              </a:xfrm>
              <a:prstGeom prst="ellipse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/>
              <p:nvPr/>
            </p:nvSpPr>
            <p:spPr>
              <a:xfrm>
                <a:off x="4311930" y="5127626"/>
                <a:ext cx="3445830" cy="165305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𝜼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44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𝒇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sz="4400" b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𝒖</m:t>
                            </m:r>
                          </m:sub>
                        </m:sSub>
                      </m:den>
                    </m:f>
                  </m:oMath>
                </a14:m>
                <a:endParaRPr lang="ru-RU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Овал 10">
                <a:extLst>
                  <a:ext uri="{FF2B5EF4-FFF2-40B4-BE49-F238E27FC236}">
                    <a16:creationId xmlns:a16="http://schemas.microsoft.com/office/drawing/2014/main" id="{AEE3AD33-02A8-4555-AB2E-C610547E391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930" y="5127626"/>
                <a:ext cx="3445830" cy="1653052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/>
              <p:nvPr/>
            </p:nvSpPr>
            <p:spPr>
              <a:xfrm>
                <a:off x="4029589" y="58736"/>
                <a:ext cx="3314235" cy="1462693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</m:oMath>
                </a14:m>
                <a:r>
                  <a:rPr lang="en-US" sz="40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4000" b="1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en-US" sz="4000" dirty="0">
                    <a:solidFill>
                      <a:schemeClr val="tx1"/>
                    </a:solidFill>
                  </a:rPr>
                  <a:t> S</a:t>
                </a:r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Овал 11">
                <a:extLst>
                  <a:ext uri="{FF2B5EF4-FFF2-40B4-BE49-F238E27FC236}">
                    <a16:creationId xmlns:a16="http://schemas.microsoft.com/office/drawing/2014/main" id="{87CEE0D7-A652-454D-AE5B-74C0D5CC23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9589" y="58736"/>
                <a:ext cx="3314235" cy="1462693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/>
              <p:nvPr/>
            </p:nvSpPr>
            <p:spPr>
              <a:xfrm>
                <a:off x="8122282" y="2188960"/>
                <a:ext cx="3842586" cy="2021066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𝑬</m:t>
                        </m:r>
                      </m:e>
                      <m:sub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</m:sub>
                    </m:sSub>
                    <m:r>
                      <a:rPr lang="en-US" sz="44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44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44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4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90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Овал 12">
                <a:extLst>
                  <a:ext uri="{FF2B5EF4-FFF2-40B4-BE49-F238E27FC236}">
                    <a16:creationId xmlns:a16="http://schemas.microsoft.com/office/drawing/2014/main" id="{13C516AF-E55D-408B-8B72-27F3CBB699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2282" y="2188960"/>
                <a:ext cx="3842586" cy="2021066"/>
              </a:xfrm>
              <a:prstGeom prst="ellipse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/>
              <p:nvPr/>
            </p:nvSpPr>
            <p:spPr>
              <a:xfrm>
                <a:off x="291588" y="629614"/>
                <a:ext cx="3754939" cy="1760589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ru-RU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8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</a:t>
                </a:r>
                <a:r>
                  <a:rPr lang="en-US" sz="4800" b="1" dirty="0">
                    <a:solidFill>
                      <a:schemeClr val="tx1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ru-RU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800" b="1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𝒍</m:t>
                            </m:r>
                          </m:e>
                          <m:sub>
                            <m:r>
                              <a:rPr lang="ru-RU" sz="48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endParaRPr lang="ru-RU" sz="4298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Овал 13">
                <a:extLst>
                  <a:ext uri="{FF2B5EF4-FFF2-40B4-BE49-F238E27FC236}">
                    <a16:creationId xmlns:a16="http://schemas.microsoft.com/office/drawing/2014/main" id="{8E14A9F4-993D-4A4B-A305-8252D68D42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8" y="629614"/>
                <a:ext cx="3754939" cy="1760589"/>
              </a:xfrm>
              <a:prstGeom prst="ellipse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B25BA5B-2966-41B6-94E2-DC5B694738C1}"/>
              </a:ext>
            </a:extLst>
          </p:cNvPr>
          <p:cNvCxnSpPr>
            <a:cxnSpLocks/>
          </p:cNvCxnSpPr>
          <p:nvPr/>
        </p:nvCxnSpPr>
        <p:spPr>
          <a:xfrm>
            <a:off x="7773873" y="3236529"/>
            <a:ext cx="403259" cy="1736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6E1EEAD0-50E1-456F-A5C9-9785F2E8D349}"/>
              </a:ext>
            </a:extLst>
          </p:cNvPr>
          <p:cNvCxnSpPr>
            <a:cxnSpLocks/>
          </p:cNvCxnSpPr>
          <p:nvPr/>
        </p:nvCxnSpPr>
        <p:spPr>
          <a:xfrm flipH="1" flipV="1">
            <a:off x="5891733" y="1512818"/>
            <a:ext cx="1" cy="77988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E6B30CB0-1560-44E3-8A11-BB69A426432B}"/>
              </a:ext>
            </a:extLst>
          </p:cNvPr>
          <p:cNvCxnSpPr>
            <a:cxnSpLocks/>
          </p:cNvCxnSpPr>
          <p:nvPr/>
        </p:nvCxnSpPr>
        <p:spPr>
          <a:xfrm flipH="1">
            <a:off x="3680646" y="3426105"/>
            <a:ext cx="507995" cy="4947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6B9DC711-8F04-43A9-8E04-73303916D1F7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3852135" y="1874308"/>
            <a:ext cx="873480" cy="69035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9AF0BDFD-D3EF-4B37-A38F-9840ECDDE136}"/>
              </a:ext>
            </a:extLst>
          </p:cNvPr>
          <p:cNvCxnSpPr>
            <a:cxnSpLocks/>
          </p:cNvCxnSpPr>
          <p:nvPr/>
        </p:nvCxnSpPr>
        <p:spPr>
          <a:xfrm>
            <a:off x="5989583" y="4247436"/>
            <a:ext cx="0" cy="94592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Овал 38">
            <a:extLst>
              <a:ext uri="{FF2B5EF4-FFF2-40B4-BE49-F238E27FC236}">
                <a16:creationId xmlns:a16="http://schemas.microsoft.com/office/drawing/2014/main" id="{82BC0B91-3656-4024-85E0-0BAE719BC34A}"/>
              </a:ext>
            </a:extLst>
          </p:cNvPr>
          <p:cNvSpPr/>
          <p:nvPr/>
        </p:nvSpPr>
        <p:spPr>
          <a:xfrm>
            <a:off x="293429" y="580275"/>
            <a:ext cx="3754939" cy="18504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18510826-8E31-4575-BBB6-86EC4FD6FACB}"/>
              </a:ext>
            </a:extLst>
          </p:cNvPr>
          <p:cNvSpPr/>
          <p:nvPr/>
        </p:nvSpPr>
        <p:spPr>
          <a:xfrm>
            <a:off x="708541" y="4453565"/>
            <a:ext cx="3628864" cy="168481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0E9DF73C-553C-4ABF-B115-8F299BA42262}"/>
              </a:ext>
            </a:extLst>
          </p:cNvPr>
          <p:cNvSpPr/>
          <p:nvPr/>
        </p:nvSpPr>
        <p:spPr>
          <a:xfrm>
            <a:off x="4030260" y="41126"/>
            <a:ext cx="3314235" cy="161401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B074000F-11C6-476C-9557-B37BE6A61D59}"/>
              </a:ext>
            </a:extLst>
          </p:cNvPr>
          <p:cNvSpPr/>
          <p:nvPr/>
        </p:nvSpPr>
        <p:spPr>
          <a:xfrm>
            <a:off x="7517273" y="313055"/>
            <a:ext cx="3842586" cy="179609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C65B251C-96C2-4B40-84ED-9F9988979669}"/>
              </a:ext>
            </a:extLst>
          </p:cNvPr>
          <p:cNvSpPr/>
          <p:nvPr/>
        </p:nvSpPr>
        <p:spPr>
          <a:xfrm>
            <a:off x="8104789" y="2180549"/>
            <a:ext cx="3870011" cy="2021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058BBE4C-F867-4D23-B27E-3F4CCA58AA91}"/>
              </a:ext>
            </a:extLst>
          </p:cNvPr>
          <p:cNvSpPr/>
          <p:nvPr/>
        </p:nvSpPr>
        <p:spPr>
          <a:xfrm>
            <a:off x="4328043" y="5080898"/>
            <a:ext cx="3445830" cy="174650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7E9F9769-10BD-4E3F-BDB7-A5D342188B97}"/>
              </a:ext>
            </a:extLst>
          </p:cNvPr>
          <p:cNvSpPr/>
          <p:nvPr/>
        </p:nvSpPr>
        <p:spPr>
          <a:xfrm>
            <a:off x="7651124" y="4326870"/>
            <a:ext cx="3842586" cy="202106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C64C97C2-275B-4194-A13E-F98042E2482C}"/>
                  </a:ext>
                </a:extLst>
              </p:cNvPr>
              <p:cNvSpPr/>
              <p:nvPr/>
            </p:nvSpPr>
            <p:spPr>
              <a:xfrm>
                <a:off x="54671" y="2548419"/>
                <a:ext cx="3754939" cy="1797122"/>
              </a:xfrm>
              <a:prstGeom prst="ellipse">
                <a:avLst/>
              </a:prstGeom>
              <a:solidFill>
                <a:srgbClr val="93DF2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𝐬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ru-RU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600" b="1" dirty="0">
                    <a:solidFill>
                      <a:schemeClr val="tx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en-US" sz="3600" b="1" dirty="0">
                    <a:solidFill>
                      <a:schemeClr val="tx1"/>
                    </a:solidFill>
                  </a:rPr>
                  <a:t>h</a:t>
                </a:r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Овал 23">
                <a:extLst>
                  <a:ext uri="{FF2B5EF4-FFF2-40B4-BE49-F238E27FC236}">
                    <a16:creationId xmlns:a16="http://schemas.microsoft.com/office/drawing/2014/main" id="{C64C97C2-275B-4194-A13E-F98042E248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71" y="2548419"/>
                <a:ext cx="3754939" cy="1797122"/>
              </a:xfrm>
              <a:prstGeom prst="ellipse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Овал 24">
            <a:extLst>
              <a:ext uri="{FF2B5EF4-FFF2-40B4-BE49-F238E27FC236}">
                <a16:creationId xmlns:a16="http://schemas.microsoft.com/office/drawing/2014/main" id="{A7E6D112-02A6-466E-A93D-E2B8BD29AA83}"/>
              </a:ext>
            </a:extLst>
          </p:cNvPr>
          <p:cNvSpPr/>
          <p:nvPr/>
        </p:nvSpPr>
        <p:spPr>
          <a:xfrm>
            <a:off x="62931" y="2539710"/>
            <a:ext cx="3729262" cy="17943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908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10B149-4656-41B2-9D06-E19EEDFD7B38}"/>
              </a:ext>
            </a:extLst>
          </p:cNvPr>
          <p:cNvSpPr txBox="1"/>
          <p:nvPr/>
        </p:nvSpPr>
        <p:spPr>
          <a:xfrm>
            <a:off x="4369084" y="2835401"/>
            <a:ext cx="310213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4C218C53-2AB8-467F-B01C-272FD1AB3653}"/>
              </a:ext>
            </a:extLst>
          </p:cNvPr>
          <p:cNvCxnSpPr>
            <a:cxnSpLocks/>
          </p:cNvCxnSpPr>
          <p:nvPr/>
        </p:nvCxnSpPr>
        <p:spPr>
          <a:xfrm>
            <a:off x="7319051" y="3907500"/>
            <a:ext cx="707928" cy="81289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id="{7C27C0BD-3A39-4465-94D6-0F111F406FCD}"/>
              </a:ext>
            </a:extLst>
          </p:cNvPr>
          <p:cNvCxnSpPr>
            <a:cxnSpLocks/>
          </p:cNvCxnSpPr>
          <p:nvPr/>
        </p:nvCxnSpPr>
        <p:spPr>
          <a:xfrm flipH="1">
            <a:off x="3986182" y="4028854"/>
            <a:ext cx="765271" cy="7713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676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4" grpId="0" animBg="1"/>
      <p:bldP spid="46" grpId="0" animBg="1"/>
      <p:bldP spid="23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238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8270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407258" y="851035"/>
            <a:ext cx="113774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2 km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20 mg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yomg‘ir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tomchisiga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</p:spTree>
    <p:extLst>
      <p:ext uri="{BB962C8B-B14F-4D97-AF65-F5344CB8AC3E}">
        <p14:creationId xmlns:p14="http://schemas.microsoft.com/office/powerpoint/2010/main" val="85251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238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8270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569880" y="1192946"/>
            <a:ext cx="110522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Qo‘zg‘aluvchi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200 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vaznli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yukni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ko‘tarib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1020 J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bajarildi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qanchasi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befoyda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sarflangan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</p:spTree>
    <p:extLst>
      <p:ext uri="{BB962C8B-B14F-4D97-AF65-F5344CB8AC3E}">
        <p14:creationId xmlns:p14="http://schemas.microsoft.com/office/powerpoint/2010/main" val="220627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"/>
            <a:ext cx="12192000" cy="82389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820537" y="54452"/>
            <a:ext cx="82702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 YECHISH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BE3972-8A17-4CC8-A44C-694259F283C3}"/>
              </a:ext>
            </a:extLst>
          </p:cNvPr>
          <p:cNvSpPr txBox="1"/>
          <p:nvPr/>
        </p:nvSpPr>
        <p:spPr>
          <a:xfrm>
            <a:off x="569880" y="1118187"/>
            <a:ext cx="110522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oshirilsa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</p:spTree>
    <p:extLst>
      <p:ext uri="{BB962C8B-B14F-4D97-AF65-F5344CB8AC3E}">
        <p14:creationId xmlns:p14="http://schemas.microsoft.com/office/powerpoint/2010/main" val="28259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"/>
            <a:ext cx="12192000" cy="262521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252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630493" y="302422"/>
            <a:ext cx="109310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mexanizmlarning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modelini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onlayn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darslarga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qatnashib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o‘quvchilarimiz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4" name="bola 1">
            <a:hlinkClick r:id="" action="ppaction://media"/>
            <a:extLst>
              <a:ext uri="{FF2B5EF4-FFF2-40B4-BE49-F238E27FC236}">
                <a16:creationId xmlns:a16="http://schemas.microsoft.com/office/drawing/2014/main" id="{4A0C349C-C959-41FA-94AD-F3BC812462B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28315" y="2728498"/>
            <a:ext cx="3385530" cy="3473165"/>
          </a:xfrm>
          <a:prstGeom prst="rect">
            <a:avLst/>
          </a:prstGeom>
        </p:spPr>
      </p:pic>
      <p:pic>
        <p:nvPicPr>
          <p:cNvPr id="7" name="bola 2">
            <a:hlinkClick r:id="" action="ppaction://media"/>
            <a:extLst>
              <a:ext uri="{FF2B5EF4-FFF2-40B4-BE49-F238E27FC236}">
                <a16:creationId xmlns:a16="http://schemas.microsoft.com/office/drawing/2014/main" id="{C3FDC4C2-7223-4D4D-944E-48D96516CCFC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28778" y="2728498"/>
            <a:ext cx="3236676" cy="3473165"/>
          </a:xfrm>
          <a:prstGeom prst="rect">
            <a:avLst/>
          </a:prstGeom>
        </p:spPr>
      </p:pic>
      <p:pic>
        <p:nvPicPr>
          <p:cNvPr id="8" name="bola 5">
            <a:hlinkClick r:id="" action="ppaction://media"/>
            <a:extLst>
              <a:ext uri="{FF2B5EF4-FFF2-40B4-BE49-F238E27FC236}">
                <a16:creationId xmlns:a16="http://schemas.microsoft.com/office/drawing/2014/main" id="{070D75B2-C086-4228-8DC0-10B9646BDE5D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05490" y="2728498"/>
            <a:ext cx="3614503" cy="347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4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8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28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E3E9DA-792D-4ED6-B314-9F6F2A949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06" y="23512"/>
            <a:ext cx="3680685" cy="38451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129C0F9-9C10-4E83-A505-1393EA20A7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359" y="23512"/>
            <a:ext cx="3861051" cy="384519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ACDC1E4-2F7E-466D-A303-8280051793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10" r="16667"/>
          <a:stretch/>
        </p:blipFill>
        <p:spPr>
          <a:xfrm>
            <a:off x="8324295" y="23512"/>
            <a:ext cx="3861051" cy="38451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95C98C8-6A4D-4553-A99B-4F0A0225E8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704" r="14471"/>
          <a:stretch/>
        </p:blipFill>
        <p:spPr>
          <a:xfrm>
            <a:off x="1783319" y="3956380"/>
            <a:ext cx="3861051" cy="271678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2F8EBF6-5616-4563-9341-E2E833A07BD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6773" r="11689"/>
          <a:stretch/>
        </p:blipFill>
        <p:spPr>
          <a:xfrm>
            <a:off x="5788280" y="3956380"/>
            <a:ext cx="3514368" cy="279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87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7116" y="3280116"/>
            <a:ext cx="297769" cy="297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331" tIns="44665" rIns="89331" bIns="44665" numCol="1" anchor="t" anchorCtr="0" compatLnSpc="1">
            <a:prstTxWarp prst="textNoShape">
              <a:avLst/>
            </a:prstTxWarp>
          </a:bodyPr>
          <a:lstStyle/>
          <a:p>
            <a:endParaRPr lang="ru-RU" sz="1758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7229" y="6108924"/>
            <a:ext cx="1786616" cy="4466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pic>
        <p:nvPicPr>
          <p:cNvPr id="8" name="bola 5">
            <a:hlinkClick r:id="" action="ppaction://media"/>
            <a:extLst>
              <a:ext uri="{FF2B5EF4-FFF2-40B4-BE49-F238E27FC236}">
                <a16:creationId xmlns:a16="http://schemas.microsoft.com/office/drawing/2014/main" id="{070D75B2-C086-4228-8DC0-10B9646BDE5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28806" y="1080727"/>
            <a:ext cx="5197555" cy="4994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070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6325</TotalTime>
  <Words>219</Words>
  <Application>Microsoft Office PowerPoint</Application>
  <PresentationFormat>Широкоэкранный</PresentationFormat>
  <Paragraphs>45</Paragraphs>
  <Slides>16</Slides>
  <Notes>0</Notes>
  <HiddenSlides>0</HiddenSlides>
  <MMClips>10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679</cp:revision>
  <cp:lastPrinted>2021-01-29T00:00:43Z</cp:lastPrinted>
  <dcterms:created xsi:type="dcterms:W3CDTF">2020-03-24T02:20:14Z</dcterms:created>
  <dcterms:modified xsi:type="dcterms:W3CDTF">2021-02-01T13:50:03Z</dcterms:modified>
</cp:coreProperties>
</file>