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5"/>
  </p:notesMasterIdLst>
  <p:sldIdLst>
    <p:sldId id="270" r:id="rId2"/>
    <p:sldId id="1653" r:id="rId3"/>
    <p:sldId id="338" r:id="rId4"/>
    <p:sldId id="631" r:id="rId5"/>
    <p:sldId id="630" r:id="rId6"/>
    <p:sldId id="618" r:id="rId7"/>
    <p:sldId id="632" r:id="rId8"/>
    <p:sldId id="633" r:id="rId9"/>
    <p:sldId id="634" r:id="rId10"/>
    <p:sldId id="635" r:id="rId11"/>
    <p:sldId id="636" r:id="rId12"/>
    <p:sldId id="637" r:id="rId13"/>
    <p:sldId id="638" r:id="rId14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91" autoAdjust="0"/>
  </p:normalViewPr>
  <p:slideViewPr>
    <p:cSldViewPr>
      <p:cViewPr varScale="1">
        <p:scale>
          <a:sx n="75" d="100"/>
          <a:sy n="75" d="100"/>
        </p:scale>
        <p:origin x="172" y="5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7018" y="23085"/>
            <a:ext cx="4615480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49425" y="2002850"/>
            <a:ext cx="9540624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JISMLARNING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ELEKTRLANISHI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9025" y="437835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723970" y="4729162"/>
            <a:ext cx="800462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159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E1F14-E706-493A-9761-2D396A2A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 t="2815" r="3935" b="9995"/>
          <a:stretch/>
        </p:blipFill>
        <p:spPr>
          <a:xfrm>
            <a:off x="772989" y="1421730"/>
            <a:ext cx="4824536" cy="490538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0220A87-35F8-4EF5-B337-AFFC212816E9}"/>
              </a:ext>
            </a:extLst>
          </p:cNvPr>
          <p:cNvCxnSpPr>
            <a:cxnSpLocks/>
          </p:cNvCxnSpPr>
          <p:nvPr/>
        </p:nvCxnSpPr>
        <p:spPr>
          <a:xfrm flipH="1">
            <a:off x="1844353" y="2135077"/>
            <a:ext cx="5256584" cy="78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87A3D3F-F83E-4EC0-8BE1-23F16A8FBB6C}"/>
              </a:ext>
            </a:extLst>
          </p:cNvPr>
          <p:cNvCxnSpPr>
            <a:cxnSpLocks/>
          </p:cNvCxnSpPr>
          <p:nvPr/>
        </p:nvCxnSpPr>
        <p:spPr>
          <a:xfrm flipH="1" flipV="1">
            <a:off x="2866091" y="4302050"/>
            <a:ext cx="3024729" cy="143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731D378-ED1B-4FD6-B502-53CDB47352D8}"/>
              </a:ext>
            </a:extLst>
          </p:cNvPr>
          <p:cNvCxnSpPr>
            <a:cxnSpLocks/>
          </p:cNvCxnSpPr>
          <p:nvPr/>
        </p:nvCxnSpPr>
        <p:spPr>
          <a:xfrm flipH="1" flipV="1">
            <a:off x="4143684" y="3997534"/>
            <a:ext cx="3494272" cy="755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C2556C-7B82-46CF-BDE2-342D2D52C336}"/>
              </a:ext>
            </a:extLst>
          </p:cNvPr>
          <p:cNvSpPr txBox="1"/>
          <p:nvPr/>
        </p:nvSpPr>
        <p:spPr>
          <a:xfrm>
            <a:off x="7409606" y="156320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ru-RU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46D5F9-ACFD-4BE9-B578-0E3E44D7C3E1}"/>
              </a:ext>
            </a:extLst>
          </p:cNvPr>
          <p:cNvSpPr txBox="1"/>
          <p:nvPr/>
        </p:nvSpPr>
        <p:spPr>
          <a:xfrm>
            <a:off x="7821017" y="3535869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F5C5F-0035-40CB-BE1E-B7D641581224}"/>
              </a:ext>
            </a:extLst>
          </p:cNvPr>
          <p:cNvSpPr txBox="1"/>
          <p:nvPr/>
        </p:nvSpPr>
        <p:spPr>
          <a:xfrm>
            <a:off x="5988585" y="5403786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Neytron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DC4EC6-295E-49FB-B105-3CE2DBBE0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9" b="25240"/>
          <a:stretch/>
        </p:blipFill>
        <p:spPr>
          <a:xfrm>
            <a:off x="0" y="1300162"/>
            <a:ext cx="11665296" cy="423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01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B4D987-331F-40D2-8CEB-1896E8849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" t="5892" r="5448" b="14098"/>
          <a:stretch/>
        </p:blipFill>
        <p:spPr>
          <a:xfrm>
            <a:off x="620217" y="1490870"/>
            <a:ext cx="5688632" cy="450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46923-75BC-439A-A972-326A4973BAC1}"/>
              </a:ext>
            </a:extLst>
          </p:cNvPr>
          <p:cNvSpPr txBox="1"/>
          <p:nvPr/>
        </p:nvSpPr>
        <p:spPr>
          <a:xfrm>
            <a:off x="7066892" y="1957256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ta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ru-RU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4B056-DFB2-4975-A393-A1E2DC809E87}"/>
              </a:ext>
            </a:extLst>
          </p:cNvPr>
          <p:cNvSpPr txBox="1"/>
          <p:nvPr/>
        </p:nvSpPr>
        <p:spPr>
          <a:xfrm>
            <a:off x="7316961" y="4568217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ta proton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146D9AF-2211-4EBE-A47C-A8B82789AFDD}"/>
              </a:ext>
            </a:extLst>
          </p:cNvPr>
          <p:cNvCxnSpPr/>
          <p:nvPr/>
        </p:nvCxnSpPr>
        <p:spPr>
          <a:xfrm flipH="1" flipV="1">
            <a:off x="2996481" y="1853778"/>
            <a:ext cx="4032448" cy="443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8CF000B-4CE3-4286-996A-E0DAA3EA6BF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81301" y="3590854"/>
            <a:ext cx="3735660" cy="1439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A9023AE-8490-44B2-B112-691215E8F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45359"/>
              </p:ext>
            </p:extLst>
          </p:nvPr>
        </p:nvGraphicFramePr>
        <p:xfrm>
          <a:off x="758825" y="4195762"/>
          <a:ext cx="9721080" cy="2310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859">
                  <a:extLst>
                    <a:ext uri="{9D8B030D-6E8A-4147-A177-3AD203B41FA5}">
                      <a16:colId xmlns:a16="http://schemas.microsoft.com/office/drawing/2014/main" val="1343497135"/>
                    </a:ext>
                  </a:extLst>
                </a:gridCol>
                <a:gridCol w="4940221">
                  <a:extLst>
                    <a:ext uri="{9D8B030D-6E8A-4147-A177-3AD203B41FA5}">
                      <a16:colId xmlns:a16="http://schemas.microsoft.com/office/drawing/2014/main" val="2056102006"/>
                    </a:ext>
                  </a:extLst>
                </a:gridCol>
              </a:tblGrid>
              <a:tr h="112210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Shoyi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matodagi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elektronlar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Shisha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tayoqchadagi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protonlar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28438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318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1015A5-F12B-4281-BC29-7EDE7647F3B9}"/>
              </a:ext>
            </a:extLst>
          </p:cNvPr>
          <p:cNvSpPr txBox="1"/>
          <p:nvPr/>
        </p:nvSpPr>
        <p:spPr>
          <a:xfrm>
            <a:off x="332185" y="1388057"/>
            <a:ext cx="11521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altLang="ru-RU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matoga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36043"/>
            <a:ext cx="12185649" cy="8369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5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5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12083"/>
              </p:ext>
            </p:extLst>
          </p:nvPr>
        </p:nvGraphicFramePr>
        <p:xfrm>
          <a:off x="143638" y="963909"/>
          <a:ext cx="11898370" cy="5234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6575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9211795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945853">
                <a:tc>
                  <a:txBody>
                    <a:bodyPr/>
                    <a:lstStyle/>
                    <a:p>
                      <a:pPr algn="l"/>
                      <a:r>
                        <a:rPr lang="en-US" sz="3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3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6473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Konveksiya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791841"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bajara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qobiliyati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1676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64739"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biriga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zich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mahkamlangan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ikkita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plastina</a:t>
                      </a:r>
                      <a:endParaRPr lang="ru-RU" sz="3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84" marR="89284" marT="44642" marB="44642"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2959039" y="4065824"/>
            <a:ext cx="874123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isitilganlik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endParaRPr lang="ru-RU" sz="27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2962214" y="1985962"/>
            <a:ext cx="8741239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Konveksiya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424215" y="3001597"/>
            <a:ext cx="2245502" cy="58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19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424215" y="5122124"/>
            <a:ext cx="1778051" cy="107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Bimetall</a:t>
            </a:r>
            <a:endParaRPr lang="en-US" sz="319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plastina</a:t>
            </a:r>
            <a:endParaRPr lang="ru-RU" sz="3198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JISMLARNING ZARYADLANISHI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B06AD-ADB4-427C-A1E5-A1C0FE2FA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9" t="23949" r="8720" b="64111"/>
          <a:stretch/>
        </p:blipFill>
        <p:spPr>
          <a:xfrm>
            <a:off x="8607425" y="1135854"/>
            <a:ext cx="2823407" cy="2070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E79B13-88E7-4BFF-8F58-976AAB626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8" t="42004" r="22614" b="51320"/>
          <a:stretch/>
        </p:blipFill>
        <p:spPr>
          <a:xfrm>
            <a:off x="2500764" y="4539852"/>
            <a:ext cx="3744461" cy="2053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4283A3-F3A1-4C88-8C26-BDF9B2A83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6" t="39179" r="42092" b="49365"/>
          <a:stretch/>
        </p:blipFill>
        <p:spPr>
          <a:xfrm>
            <a:off x="301625" y="1135854"/>
            <a:ext cx="7015835" cy="32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0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JISMLARNING ZARYADLANISHI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87BE89-4974-4A84-BCC4-111513D14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0" t="70726" r="19742" b="21710"/>
          <a:stretch/>
        </p:blipFill>
        <p:spPr>
          <a:xfrm>
            <a:off x="1368425" y="1452562"/>
            <a:ext cx="8639071" cy="25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 ZARYAD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2AC52C-F071-4C4A-8EBD-D813D73A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015" y="1032524"/>
            <a:ext cx="3033837" cy="22564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6A2B-DD0C-4B92-BF64-A3DDC447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"/>
          <a:stretch/>
        </p:blipFill>
        <p:spPr bwMode="auto">
          <a:xfrm>
            <a:off x="8133620" y="3129208"/>
            <a:ext cx="315462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F3433-C028-42C9-9776-6986BFD42964}"/>
              </a:ext>
            </a:extLst>
          </p:cNvPr>
          <p:cNvSpPr txBox="1"/>
          <p:nvPr/>
        </p:nvSpPr>
        <p:spPr>
          <a:xfrm>
            <a:off x="10802665" y="1397298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shisha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13C83-4A6D-4F08-9DFE-2BF0E875B02E}"/>
              </a:ext>
            </a:extLst>
          </p:cNvPr>
          <p:cNvSpPr txBox="1"/>
          <p:nvPr/>
        </p:nvSpPr>
        <p:spPr>
          <a:xfrm>
            <a:off x="225425" y="995362"/>
            <a:ext cx="7252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AA4C8-5154-4754-AB00-1D9E808AE82E}"/>
              </a:ext>
            </a:extLst>
          </p:cNvPr>
          <p:cNvSpPr txBox="1"/>
          <p:nvPr/>
        </p:nvSpPr>
        <p:spPr>
          <a:xfrm>
            <a:off x="309843" y="3618055"/>
            <a:ext cx="7385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Mo‘ynaga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ebonit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mo‘yna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1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FC3551-8509-4E01-ACD5-4B63CD18E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5" t="31547" r="45156" b="56513"/>
          <a:stretch/>
        </p:blipFill>
        <p:spPr>
          <a:xfrm>
            <a:off x="775613" y="1199393"/>
            <a:ext cx="5888712" cy="29443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0BD310-A459-4FF8-9083-5AD3AD9CA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81" t="31547" r="10421" b="56513"/>
          <a:stretch/>
        </p:blipFill>
        <p:spPr>
          <a:xfrm>
            <a:off x="6664325" y="1757362"/>
            <a:ext cx="3858705" cy="2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" y="0"/>
            <a:ext cx="12250738" cy="7813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025" y="1196350"/>
            <a:ext cx="7500938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mutafakkiri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Demokrit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2A8A2-B2B8-4E79-A3A4-BA0B038B2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38" b="41794"/>
          <a:stretch/>
        </p:blipFill>
        <p:spPr>
          <a:xfrm>
            <a:off x="8541096" y="781371"/>
            <a:ext cx="3377979" cy="4338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E8D7D-8DA9-49CD-AEF0-EF9481F15C8C}"/>
              </a:ext>
            </a:extLst>
          </p:cNvPr>
          <p:cNvSpPr txBox="1"/>
          <p:nvPr/>
        </p:nvSpPr>
        <p:spPr>
          <a:xfrm>
            <a:off x="8430682" y="5194062"/>
            <a:ext cx="35988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(mil.avv.460-370)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50738" cy="8613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648" y="943943"/>
            <a:ext cx="84310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1911-yilda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Ernest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Rezerford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tuzilishining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modelini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Эрнест Резерфорд - афоризмы, крылатые выражения, фразы ...">
            <a:extLst>
              <a:ext uri="{FF2B5EF4-FFF2-40B4-BE49-F238E27FC236}">
                <a16:creationId xmlns:a16="http://schemas.microsoft.com/office/drawing/2014/main" id="{04BD814C-AFDD-484A-B79C-DB2D24293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6464C1-D654-4139-96D8-D74FFE243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922" y="1258282"/>
            <a:ext cx="3253936" cy="42824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6F70C1-1997-4545-BFCA-CB36A0A3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70"/>
          <a:stretch/>
        </p:blipFill>
        <p:spPr>
          <a:xfrm>
            <a:off x="139131" y="3086650"/>
            <a:ext cx="4785872" cy="3519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DD0D3-7E57-4B3D-B015-C357FE56D016}"/>
              </a:ext>
            </a:extLst>
          </p:cNvPr>
          <p:cNvSpPr txBox="1"/>
          <p:nvPr/>
        </p:nvSpPr>
        <p:spPr>
          <a:xfrm>
            <a:off x="5049844" y="374491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8D844-0F9F-4134-9A35-3CA230C6BB8E}"/>
              </a:ext>
            </a:extLst>
          </p:cNvPr>
          <p:cNvSpPr txBox="1"/>
          <p:nvPr/>
        </p:nvSpPr>
        <p:spPr>
          <a:xfrm>
            <a:off x="5148358" y="4426709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D7B6D-7FF6-4488-A16A-9B1AA941A00A}"/>
              </a:ext>
            </a:extLst>
          </p:cNvPr>
          <p:cNvSpPr txBox="1"/>
          <p:nvPr/>
        </p:nvSpPr>
        <p:spPr>
          <a:xfrm>
            <a:off x="5106750" y="5108506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Neytron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925C164C-19FD-4B15-9D30-4E110B24F2C4}"/>
              </a:ext>
            </a:extLst>
          </p:cNvPr>
          <p:cNvSpPr/>
          <p:nvPr/>
        </p:nvSpPr>
        <p:spPr>
          <a:xfrm>
            <a:off x="7210102" y="2509943"/>
            <a:ext cx="2880320" cy="265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6F8163A-8A22-43F2-A272-4E3BDB8C9EA1}"/>
              </a:ext>
            </a:extLst>
          </p:cNvPr>
          <p:cNvSpPr/>
          <p:nvPr/>
        </p:nvSpPr>
        <p:spPr>
          <a:xfrm>
            <a:off x="7535282" y="2843436"/>
            <a:ext cx="2267111" cy="19794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0" y="17085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MOLEKULASI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A892C-A1D5-4542-8227-9B58EFF53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8" t="38995" r="8974" b="16357"/>
          <a:stretch/>
        </p:blipFill>
        <p:spPr>
          <a:xfrm>
            <a:off x="1234022" y="1601076"/>
            <a:ext cx="3456384" cy="355902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79C8023-278B-4186-9420-B95B2074C794}"/>
              </a:ext>
            </a:extLst>
          </p:cNvPr>
          <p:cNvSpPr/>
          <p:nvPr/>
        </p:nvSpPr>
        <p:spPr>
          <a:xfrm>
            <a:off x="6389729" y="1495591"/>
            <a:ext cx="1584176" cy="1518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191C7A-A53F-4DD0-B4A8-36183E81BBAD}"/>
              </a:ext>
            </a:extLst>
          </p:cNvPr>
          <p:cNvSpPr/>
          <p:nvPr/>
        </p:nvSpPr>
        <p:spPr>
          <a:xfrm>
            <a:off x="9405193" y="1562973"/>
            <a:ext cx="1584176" cy="15305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9AA8F1-7DE9-489F-951C-A986568C3E6D}"/>
              </a:ext>
            </a:extLst>
          </p:cNvPr>
          <p:cNvCxnSpPr>
            <a:stCxn id="6" idx="0"/>
            <a:endCxn id="6" idx="4"/>
          </p:cNvCxnSpPr>
          <p:nvPr/>
        </p:nvCxnSpPr>
        <p:spPr>
          <a:xfrm>
            <a:off x="7181817" y="1495591"/>
            <a:ext cx="0" cy="151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E20ABA-3BD9-4163-B868-C92571172DEE}"/>
              </a:ext>
            </a:extLst>
          </p:cNvPr>
          <p:cNvCxnSpPr/>
          <p:nvPr/>
        </p:nvCxnSpPr>
        <p:spPr>
          <a:xfrm>
            <a:off x="10197281" y="1614488"/>
            <a:ext cx="0" cy="151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E809D6-B2CA-4069-B759-43A70A91474D}"/>
              </a:ext>
            </a:extLst>
          </p:cNvPr>
          <p:cNvCxnSpPr>
            <a:cxnSpLocks/>
          </p:cNvCxnSpPr>
          <p:nvPr/>
        </p:nvCxnSpPr>
        <p:spPr>
          <a:xfrm>
            <a:off x="8613105" y="2443162"/>
            <a:ext cx="0" cy="271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A1327580-4307-4BB0-BE43-DCE6630EF707}"/>
              </a:ext>
            </a:extLst>
          </p:cNvPr>
          <p:cNvSpPr/>
          <p:nvPr/>
        </p:nvSpPr>
        <p:spPr>
          <a:xfrm>
            <a:off x="6408371" y="1765641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C676BFA-AED7-4C90-87D7-8680DEB381FE}"/>
              </a:ext>
            </a:extLst>
          </p:cNvPr>
          <p:cNvSpPr/>
          <p:nvPr/>
        </p:nvSpPr>
        <p:spPr>
          <a:xfrm>
            <a:off x="7066089" y="2124891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B6DA532-A6AB-4B94-A372-3638A125F6C8}"/>
              </a:ext>
            </a:extLst>
          </p:cNvPr>
          <p:cNvSpPr/>
          <p:nvPr/>
        </p:nvSpPr>
        <p:spPr>
          <a:xfrm>
            <a:off x="10793316" y="1850169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EB47D3C-A23F-4B9D-B020-51AB94B838D5}"/>
              </a:ext>
            </a:extLst>
          </p:cNvPr>
          <p:cNvSpPr/>
          <p:nvPr/>
        </p:nvSpPr>
        <p:spPr>
          <a:xfrm>
            <a:off x="10093201" y="2255036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A45A83D-A3FE-485A-8A0B-558A5A8DDDE2}"/>
              </a:ext>
            </a:extLst>
          </p:cNvPr>
          <p:cNvSpPr/>
          <p:nvPr/>
        </p:nvSpPr>
        <p:spPr>
          <a:xfrm>
            <a:off x="7554364" y="4728022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6E5634D-0424-4E6C-A636-83AB40C965F2}"/>
              </a:ext>
            </a:extLst>
          </p:cNvPr>
          <p:cNvSpPr/>
          <p:nvPr/>
        </p:nvSpPr>
        <p:spPr>
          <a:xfrm>
            <a:off x="9333189" y="4822857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814B292-A3CF-4CB9-BC1A-02B382408FCE}"/>
              </a:ext>
            </a:extLst>
          </p:cNvPr>
          <p:cNvSpPr/>
          <p:nvPr/>
        </p:nvSpPr>
        <p:spPr>
          <a:xfrm>
            <a:off x="9949188" y="3871179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C85646C-6A57-45E9-B711-33B7E5E65B8F}"/>
              </a:ext>
            </a:extLst>
          </p:cNvPr>
          <p:cNvSpPr/>
          <p:nvPr/>
        </p:nvSpPr>
        <p:spPr>
          <a:xfrm>
            <a:off x="7103243" y="3920953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_-</a:t>
            </a:r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56861FE-463A-4A19-AAF1-F74A46A892F2}"/>
              </a:ext>
            </a:extLst>
          </p:cNvPr>
          <p:cNvSpPr/>
          <p:nvPr/>
        </p:nvSpPr>
        <p:spPr>
          <a:xfrm>
            <a:off x="8885112" y="2458384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2A1E28E-6CAD-4AFA-BF73-CDC21D3858EA}"/>
              </a:ext>
            </a:extLst>
          </p:cNvPr>
          <p:cNvSpPr/>
          <p:nvPr/>
        </p:nvSpPr>
        <p:spPr>
          <a:xfrm>
            <a:off x="7894871" y="2930030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AA6D3AB-9489-4577-B039-20F20B321DC6}"/>
              </a:ext>
            </a:extLst>
          </p:cNvPr>
          <p:cNvSpPr/>
          <p:nvPr/>
        </p:nvSpPr>
        <p:spPr>
          <a:xfrm>
            <a:off x="9477202" y="4250609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D02946D-5BC7-4EE5-AD71-4CCC7EC75B73}"/>
              </a:ext>
            </a:extLst>
          </p:cNvPr>
          <p:cNvSpPr/>
          <p:nvPr/>
        </p:nvSpPr>
        <p:spPr>
          <a:xfrm>
            <a:off x="8611630" y="390172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448093A-5F66-4084-9B8D-2F519A6F7CA5}"/>
              </a:ext>
            </a:extLst>
          </p:cNvPr>
          <p:cNvSpPr/>
          <p:nvPr/>
        </p:nvSpPr>
        <p:spPr>
          <a:xfrm>
            <a:off x="8597086" y="350120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5B74D42-95C4-4D63-A2EC-41E7CC2C0165}"/>
              </a:ext>
            </a:extLst>
          </p:cNvPr>
          <p:cNvSpPr/>
          <p:nvPr/>
        </p:nvSpPr>
        <p:spPr>
          <a:xfrm>
            <a:off x="8330023" y="334972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562E09-7039-49E6-8EF6-739FA32D90A3}"/>
              </a:ext>
            </a:extLst>
          </p:cNvPr>
          <p:cNvSpPr/>
          <p:nvPr/>
        </p:nvSpPr>
        <p:spPr>
          <a:xfrm>
            <a:off x="8271650" y="3571055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556368C-4BDA-49B5-B867-5D97B30D9E05}"/>
              </a:ext>
            </a:extLst>
          </p:cNvPr>
          <p:cNvSpPr/>
          <p:nvPr/>
        </p:nvSpPr>
        <p:spPr>
          <a:xfrm>
            <a:off x="8798311" y="3717605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0750541-964F-4447-8839-E558FD084ADA}"/>
              </a:ext>
            </a:extLst>
          </p:cNvPr>
          <p:cNvSpPr/>
          <p:nvPr/>
        </p:nvSpPr>
        <p:spPr>
          <a:xfrm>
            <a:off x="8308352" y="389405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77EA28B-73D9-495A-B693-7C3FA6394F3C}"/>
              </a:ext>
            </a:extLst>
          </p:cNvPr>
          <p:cNvSpPr/>
          <p:nvPr/>
        </p:nvSpPr>
        <p:spPr>
          <a:xfrm>
            <a:off x="8543657" y="3707223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884B4D1-8547-4088-8FF7-EE258F6A591E}"/>
              </a:ext>
            </a:extLst>
          </p:cNvPr>
          <p:cNvSpPr/>
          <p:nvPr/>
        </p:nvSpPr>
        <p:spPr>
          <a:xfrm>
            <a:off x="8170043" y="4987753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8105B41-32E9-4505-9048-83ACEB210796}"/>
              </a:ext>
            </a:extLst>
          </p:cNvPr>
          <p:cNvSpPr/>
          <p:nvPr/>
        </p:nvSpPr>
        <p:spPr>
          <a:xfrm>
            <a:off x="8180824" y="3739510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99E768F-55B5-4D8B-B3CF-1C70EC42A748}"/>
              </a:ext>
            </a:extLst>
          </p:cNvPr>
          <p:cNvSpPr/>
          <p:nvPr/>
        </p:nvSpPr>
        <p:spPr>
          <a:xfrm>
            <a:off x="8419205" y="3506398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1C209BA-969C-4972-B996-C8855D31DF48}"/>
              </a:ext>
            </a:extLst>
          </p:cNvPr>
          <p:cNvSpPr/>
          <p:nvPr/>
        </p:nvSpPr>
        <p:spPr>
          <a:xfrm>
            <a:off x="8555986" y="3325979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40947DF0-E8C5-43B4-81BF-4A45924DBEA5}"/>
              </a:ext>
            </a:extLst>
          </p:cNvPr>
          <p:cNvSpPr/>
          <p:nvPr/>
        </p:nvSpPr>
        <p:spPr>
          <a:xfrm>
            <a:off x="8818944" y="3535024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404346A-469B-4BBC-B680-822442C7197D}"/>
              </a:ext>
            </a:extLst>
          </p:cNvPr>
          <p:cNvSpPr/>
          <p:nvPr/>
        </p:nvSpPr>
        <p:spPr>
          <a:xfrm>
            <a:off x="8356976" y="3745056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216</Words>
  <Application>Microsoft Office PowerPoint</Application>
  <PresentationFormat>Произвольный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249</cp:revision>
  <dcterms:created xsi:type="dcterms:W3CDTF">2020-04-13T08:05:16Z</dcterms:created>
  <dcterms:modified xsi:type="dcterms:W3CDTF">2021-01-30T05:34:06Z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