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3">
  <p:sldMasterIdLst>
    <p:sldMasterId id="2147483648" r:id="rId1"/>
  </p:sldMasterIdLst>
  <p:notesMasterIdLst>
    <p:notesMasterId r:id="rId15"/>
  </p:notesMasterIdLst>
  <p:sldIdLst>
    <p:sldId id="270" r:id="rId2"/>
    <p:sldId id="1653" r:id="rId3"/>
    <p:sldId id="338" r:id="rId4"/>
    <p:sldId id="631" r:id="rId5"/>
    <p:sldId id="630" r:id="rId6"/>
    <p:sldId id="618" r:id="rId7"/>
    <p:sldId id="632" r:id="rId8"/>
    <p:sldId id="633" r:id="rId9"/>
    <p:sldId id="634" r:id="rId10"/>
    <p:sldId id="635" r:id="rId11"/>
    <p:sldId id="636" r:id="rId12"/>
    <p:sldId id="637" r:id="rId13"/>
    <p:sldId id="638" r:id="rId14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32" autoAdjust="0"/>
    <p:restoredTop sz="94291" autoAdjust="0"/>
  </p:normalViewPr>
  <p:slideViewPr>
    <p:cSldViewPr>
      <p:cViewPr varScale="1">
        <p:scale>
          <a:sx n="75" d="100"/>
          <a:sy n="75" d="100"/>
        </p:scale>
        <p:origin x="172" y="52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-22225" y="18792"/>
            <a:ext cx="12207875" cy="1452821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2" name="object 12"/>
          <p:cNvSpPr txBox="1"/>
          <p:nvPr/>
        </p:nvSpPr>
        <p:spPr>
          <a:xfrm>
            <a:off x="10406462" y="608107"/>
            <a:ext cx="365992" cy="767883"/>
          </a:xfrm>
          <a:prstGeom prst="rect">
            <a:avLst/>
          </a:prstGeom>
        </p:spPr>
        <p:txBody>
          <a:bodyPr lIns="0" tIns="33519" rIns="0" bIns="0">
            <a:spAutoFit/>
          </a:bodyPr>
          <a:lstStyle/>
          <a:p>
            <a:pPr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65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047018" y="23085"/>
            <a:ext cx="4615480" cy="1365735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454" kern="0" spc="10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endParaRPr lang="en-US" sz="8454" kern="0" spc="10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507237" y="157163"/>
            <a:ext cx="1623188" cy="1200344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749425" y="2002850"/>
            <a:ext cx="9540624" cy="150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rgbClr val="002060"/>
                </a:solidFill>
                <a:cs typeface="Arial" pitchFamily="34" charset="0"/>
              </a:rPr>
              <a:t>JISMLARNING 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ELEKTRLANISHI</a:t>
            </a:r>
            <a:endParaRPr lang="en-US" sz="44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979025" y="181518"/>
            <a:ext cx="1598573" cy="112629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979025" y="437835"/>
            <a:ext cx="1598573" cy="749427"/>
          </a:xfrm>
          <a:prstGeom prst="rect">
            <a:avLst/>
          </a:prstGeom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673E17F9-A8A5-4C0F-9829-8E019206BE5C}"/>
              </a:ext>
            </a:extLst>
          </p:cNvPr>
          <p:cNvSpPr/>
          <p:nvPr/>
        </p:nvSpPr>
        <p:spPr>
          <a:xfrm>
            <a:off x="652170" y="1902911"/>
            <a:ext cx="872262" cy="18999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3E9C9B38-BB93-4F9C-8505-CC3E90D90A50}"/>
              </a:ext>
            </a:extLst>
          </p:cNvPr>
          <p:cNvSpPr/>
          <p:nvPr/>
        </p:nvSpPr>
        <p:spPr>
          <a:xfrm>
            <a:off x="723970" y="4729162"/>
            <a:ext cx="800462" cy="15906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8159"/>
            <a:ext cx="12250738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ATOM TUZILISHI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87625" y="2595563"/>
            <a:ext cx="6019800" cy="679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811" dirty="0">
              <a:latin typeface="+mn-lt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EE1F14-E706-493A-9761-2D396A2A2A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75" t="2815" r="3935" b="9995"/>
          <a:stretch/>
        </p:blipFill>
        <p:spPr>
          <a:xfrm>
            <a:off x="772989" y="1421730"/>
            <a:ext cx="4824536" cy="4905386"/>
          </a:xfrm>
          <a:prstGeom prst="rect">
            <a:avLst/>
          </a:prstGeom>
        </p:spPr>
      </p:pic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00220A87-35F8-4EF5-B337-AFFC212816E9}"/>
              </a:ext>
            </a:extLst>
          </p:cNvPr>
          <p:cNvCxnSpPr>
            <a:cxnSpLocks/>
          </p:cNvCxnSpPr>
          <p:nvPr/>
        </p:nvCxnSpPr>
        <p:spPr>
          <a:xfrm flipH="1">
            <a:off x="1844353" y="2135077"/>
            <a:ext cx="5256584" cy="7874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287A3D3F-F83E-4EC0-8BE1-23F16A8FBB6C}"/>
              </a:ext>
            </a:extLst>
          </p:cNvPr>
          <p:cNvCxnSpPr>
            <a:cxnSpLocks/>
          </p:cNvCxnSpPr>
          <p:nvPr/>
        </p:nvCxnSpPr>
        <p:spPr>
          <a:xfrm flipH="1" flipV="1">
            <a:off x="2866091" y="4302050"/>
            <a:ext cx="3024729" cy="143541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C731D378-ED1B-4FD6-B502-53CDB47352D8}"/>
              </a:ext>
            </a:extLst>
          </p:cNvPr>
          <p:cNvCxnSpPr>
            <a:cxnSpLocks/>
          </p:cNvCxnSpPr>
          <p:nvPr/>
        </p:nvCxnSpPr>
        <p:spPr>
          <a:xfrm flipH="1" flipV="1">
            <a:off x="4143684" y="3997534"/>
            <a:ext cx="3494272" cy="7554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DC2556C-7B82-46CF-BDE2-342D2D52C336}"/>
              </a:ext>
            </a:extLst>
          </p:cNvPr>
          <p:cNvSpPr txBox="1"/>
          <p:nvPr/>
        </p:nvSpPr>
        <p:spPr>
          <a:xfrm>
            <a:off x="7409606" y="1563209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endParaRPr lang="ru-RU" sz="5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146D5F9-ACFD-4BE9-B578-0E3E44D7C3E1}"/>
              </a:ext>
            </a:extLst>
          </p:cNvPr>
          <p:cNvSpPr txBox="1"/>
          <p:nvPr/>
        </p:nvSpPr>
        <p:spPr>
          <a:xfrm>
            <a:off x="7821017" y="3535869"/>
            <a:ext cx="24160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Proton</a:t>
            </a:r>
            <a:endParaRPr lang="ru-RU" sz="5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9F5C5F-0035-40CB-BE1E-B7D641581224}"/>
              </a:ext>
            </a:extLst>
          </p:cNvPr>
          <p:cNvSpPr txBox="1"/>
          <p:nvPr/>
        </p:nvSpPr>
        <p:spPr>
          <a:xfrm>
            <a:off x="5988585" y="5403786"/>
            <a:ext cx="28007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Neytron</a:t>
            </a:r>
            <a:endParaRPr lang="ru-RU" sz="5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00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544" y="0"/>
            <a:ext cx="12250738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ATOM TUZILISHI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87625" y="2595563"/>
            <a:ext cx="6019800" cy="679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811" dirty="0">
              <a:latin typeface="+mn-lt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DC4EC6-295E-49FB-B105-3CE2DBBE00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699" b="25240"/>
          <a:stretch/>
        </p:blipFill>
        <p:spPr>
          <a:xfrm>
            <a:off x="0" y="1300162"/>
            <a:ext cx="11665296" cy="4230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601"/>
            <a:ext cx="12250738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ATOM TUZILISHI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87625" y="2595563"/>
            <a:ext cx="6019800" cy="679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811" dirty="0">
              <a:latin typeface="+mn-lt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AB4D987-331F-40D2-8CEB-1896E88495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28" t="5892" r="5448" b="14098"/>
          <a:stretch/>
        </p:blipFill>
        <p:spPr>
          <a:xfrm>
            <a:off x="620217" y="1490870"/>
            <a:ext cx="5688632" cy="45080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B146923-75BC-439A-A972-326A4973BAC1}"/>
              </a:ext>
            </a:extLst>
          </p:cNvPr>
          <p:cNvSpPr txBox="1"/>
          <p:nvPr/>
        </p:nvSpPr>
        <p:spPr>
          <a:xfrm>
            <a:off x="7066892" y="1957256"/>
            <a:ext cx="42627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ta </a:t>
            </a:r>
            <a:r>
              <a:rPr lang="en-US" sz="5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endParaRPr lang="ru-RU" sz="5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44B056-DFB2-4975-A393-A1E2DC809E87}"/>
              </a:ext>
            </a:extLst>
          </p:cNvPr>
          <p:cNvSpPr txBox="1"/>
          <p:nvPr/>
        </p:nvSpPr>
        <p:spPr>
          <a:xfrm>
            <a:off x="7316961" y="4568217"/>
            <a:ext cx="37625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ta proton</a:t>
            </a:r>
            <a:endParaRPr lang="ru-RU" sz="5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2146D9AF-2211-4EBE-A47C-A8B82789AFDD}"/>
              </a:ext>
            </a:extLst>
          </p:cNvPr>
          <p:cNvCxnSpPr/>
          <p:nvPr/>
        </p:nvCxnSpPr>
        <p:spPr>
          <a:xfrm flipH="1" flipV="1">
            <a:off x="2996481" y="1853778"/>
            <a:ext cx="4032448" cy="44387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A8CF000B-4CE3-4286-996A-E0DAA3EA6BF4}"/>
              </a:ext>
            </a:extLst>
          </p:cNvPr>
          <p:cNvCxnSpPr>
            <a:cxnSpLocks/>
            <a:stCxn id="8" idx="1"/>
          </p:cNvCxnSpPr>
          <p:nvPr/>
        </p:nvCxnSpPr>
        <p:spPr>
          <a:xfrm flipH="1" flipV="1">
            <a:off x="3581301" y="3590854"/>
            <a:ext cx="3735660" cy="143902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8278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116347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600" b="1" dirty="0">
              <a:solidFill>
                <a:schemeClr val="bg1"/>
              </a:solidFill>
            </a:endParaRP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0A9023AE-8490-44B2-B112-691215E8F2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345359"/>
              </p:ext>
            </p:extLst>
          </p:nvPr>
        </p:nvGraphicFramePr>
        <p:xfrm>
          <a:off x="758825" y="4195762"/>
          <a:ext cx="9721080" cy="23108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80859">
                  <a:extLst>
                    <a:ext uri="{9D8B030D-6E8A-4147-A177-3AD203B41FA5}">
                      <a16:colId xmlns:a16="http://schemas.microsoft.com/office/drawing/2014/main" val="1343497135"/>
                    </a:ext>
                  </a:extLst>
                </a:gridCol>
                <a:gridCol w="4940221">
                  <a:extLst>
                    <a:ext uri="{9D8B030D-6E8A-4147-A177-3AD203B41FA5}">
                      <a16:colId xmlns:a16="http://schemas.microsoft.com/office/drawing/2014/main" val="2056102006"/>
                    </a:ext>
                  </a:extLst>
                </a:gridCol>
              </a:tblGrid>
              <a:tr h="1122103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a)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Shoyi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matodagi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elektronlar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soni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b) Shisha </a:t>
                      </a:r>
                      <a:r>
                        <a:rPr lang="en-US" sz="32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tayoqchadagi</a:t>
                      </a:r>
                      <a:r>
                        <a:rPr lang="en-US" sz="32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protonlar</a:t>
                      </a:r>
                      <a:r>
                        <a:rPr lang="en-US" sz="32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soni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8028438"/>
                  </a:ext>
                </a:extLst>
              </a:tr>
              <a:tr h="390065">
                <a:tc>
                  <a:txBody>
                    <a:bodyPr/>
                    <a:lstStyle/>
                    <a:p>
                      <a:r>
                        <a:rPr lang="en-US" dirty="0"/>
                        <a:t>     </a:t>
                      </a:r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3831838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81015A5-F12B-4281-BC29-7EDE7647F3B9}"/>
              </a:ext>
            </a:extLst>
          </p:cNvPr>
          <p:cNvSpPr txBox="1"/>
          <p:nvPr/>
        </p:nvSpPr>
        <p:spPr>
          <a:xfrm>
            <a:off x="332185" y="1388057"/>
            <a:ext cx="115212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kumimoji="0" lang="en-US" altLang="ru-RU" sz="4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Mavzu</a:t>
            </a:r>
            <a:r>
              <a:rPr kumimoji="0" lang="en-US" altLang="ru-RU" sz="4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oxiridagi</a:t>
            </a:r>
            <a:r>
              <a:rPr kumimoji="0" lang="en-US" altLang="ru-RU" sz="4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savollarga</a:t>
            </a:r>
            <a:r>
              <a:rPr kumimoji="0" lang="en-US" altLang="ru-RU" sz="4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javob</a:t>
            </a:r>
            <a:r>
              <a:rPr kumimoji="0" lang="en-US" altLang="ru-RU" sz="4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yozing</a:t>
            </a:r>
            <a:r>
              <a:rPr kumimoji="0" lang="en-US" altLang="ru-RU" sz="4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Shoyi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matoga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shisha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tayoqcha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ishqalanganda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zarralar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92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36043"/>
            <a:ext cx="12185649" cy="8369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44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85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6445" b="1" dirty="0">
              <a:solidFill>
                <a:schemeClr val="bg1"/>
              </a:solidFill>
            </a:endParaRPr>
          </a:p>
        </p:txBody>
      </p:sp>
      <p:graphicFrame>
        <p:nvGraphicFramePr>
          <p:cNvPr id="3" name="Таблица 5">
            <a:extLst>
              <a:ext uri="{FF2B5EF4-FFF2-40B4-BE49-F238E27FC236}">
                <a16:creationId xmlns:a16="http://schemas.microsoft.com/office/drawing/2014/main" id="{67B5FA1D-A05D-489D-95DA-4818110357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6212083"/>
              </p:ext>
            </p:extLst>
          </p:nvPr>
        </p:nvGraphicFramePr>
        <p:xfrm>
          <a:off x="143638" y="963909"/>
          <a:ext cx="11898370" cy="52347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86575">
                  <a:extLst>
                    <a:ext uri="{9D8B030D-6E8A-4147-A177-3AD203B41FA5}">
                      <a16:colId xmlns:a16="http://schemas.microsoft.com/office/drawing/2014/main" val="4194069799"/>
                    </a:ext>
                  </a:extLst>
                </a:gridCol>
                <a:gridCol w="9211795">
                  <a:extLst>
                    <a:ext uri="{9D8B030D-6E8A-4147-A177-3AD203B41FA5}">
                      <a16:colId xmlns:a16="http://schemas.microsoft.com/office/drawing/2014/main" val="480685137"/>
                    </a:ext>
                  </a:extLst>
                </a:gridCol>
              </a:tblGrid>
              <a:tr h="945853">
                <a:tc>
                  <a:txBody>
                    <a:bodyPr/>
                    <a:lstStyle/>
                    <a:p>
                      <a:pPr algn="l"/>
                      <a:r>
                        <a:rPr lang="en-US" sz="3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Tushuncha</a:t>
                      </a:r>
                      <a:endParaRPr lang="en-US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Mazmuni</a:t>
                      </a:r>
                      <a:endParaRPr lang="ru-RU" sz="39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284" marR="89284" marT="44642" marB="44642"/>
                </a:tc>
                <a:extLst>
                  <a:ext uri="{0D108BD9-81ED-4DB2-BD59-A6C34878D82A}">
                    <a16:rowId xmlns:a16="http://schemas.microsoft.com/office/drawing/2014/main" val="4060884151"/>
                  </a:ext>
                </a:extLst>
              </a:tr>
              <a:tr h="1164739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Konveksiya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284" marR="89284" marT="44642" marB="44642"/>
                </a:tc>
                <a:extLst>
                  <a:ext uri="{0D108BD9-81ED-4DB2-BD59-A6C34878D82A}">
                    <a16:rowId xmlns:a16="http://schemas.microsoft.com/office/drawing/2014/main" val="888468986"/>
                  </a:ext>
                </a:extLst>
              </a:tr>
              <a:tr h="791841">
                <a:tc>
                  <a:txBody>
                    <a:bodyPr/>
                    <a:lstStyle/>
                    <a:p>
                      <a:endParaRPr lang="ru-RU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Jismlarning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bajara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olish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qobiliyati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284" marR="89284" marT="44642" marB="44642"/>
                </a:tc>
                <a:extLst>
                  <a:ext uri="{0D108BD9-81ED-4DB2-BD59-A6C34878D82A}">
                    <a16:rowId xmlns:a16="http://schemas.microsoft.com/office/drawing/2014/main" val="947340336"/>
                  </a:ext>
                </a:extLst>
              </a:tr>
              <a:tr h="116762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Temperatura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endParaRPr lang="ru-RU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284" marR="89284" marT="44642" marB="44642"/>
                </a:tc>
                <a:extLst>
                  <a:ext uri="{0D108BD9-81ED-4DB2-BD59-A6C34878D82A}">
                    <a16:rowId xmlns:a16="http://schemas.microsoft.com/office/drawing/2014/main" val="3348616942"/>
                  </a:ext>
                </a:extLst>
              </a:tr>
              <a:tr h="1164739">
                <a:tc>
                  <a:txBody>
                    <a:bodyPr/>
                    <a:lstStyle/>
                    <a:p>
                      <a:endParaRPr lang="ru-RU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284" marR="89284" marT="44642" marB="44642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Bir-</a:t>
                      </a:r>
                      <a:r>
                        <a:rPr lang="en-US" sz="31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biriga</a:t>
                      </a:r>
                      <a:r>
                        <a:rPr lang="en-US" sz="3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1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zich</a:t>
                      </a:r>
                      <a:r>
                        <a:rPr lang="en-US" sz="3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1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mahkamlangan</a:t>
                      </a:r>
                      <a:r>
                        <a:rPr lang="en-US" sz="3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1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ikkita</a:t>
                      </a:r>
                      <a:r>
                        <a:rPr lang="en-US" sz="3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1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metall</a:t>
                      </a:r>
                      <a:r>
                        <a:rPr lang="en-US" sz="3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1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plastina</a:t>
                      </a:r>
                      <a:endParaRPr lang="ru-RU" sz="3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284" marR="89284" marT="44642" marB="44642"/>
                </a:tc>
                <a:extLst>
                  <a:ext uri="{0D108BD9-81ED-4DB2-BD59-A6C34878D82A}">
                    <a16:rowId xmlns:a16="http://schemas.microsoft.com/office/drawing/2014/main" val="46937347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88781FD-EBE2-46B4-AEF8-3FD0539C82E4}"/>
              </a:ext>
            </a:extLst>
          </p:cNvPr>
          <p:cNvSpPr txBox="1"/>
          <p:nvPr/>
        </p:nvSpPr>
        <p:spPr>
          <a:xfrm>
            <a:off x="2959039" y="4065824"/>
            <a:ext cx="8741238" cy="523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799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799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isitilganlik</a:t>
            </a:r>
            <a:r>
              <a:rPr lang="en-US" sz="2799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darajasini</a:t>
            </a:r>
            <a:r>
              <a:rPr lang="en-US" sz="2799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en-US" sz="2799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kattalik</a:t>
            </a:r>
            <a:endParaRPr lang="ru-RU" sz="2799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2927E6-39A9-49BD-9C0A-029BFC520893}"/>
              </a:ext>
            </a:extLst>
          </p:cNvPr>
          <p:cNvSpPr txBox="1"/>
          <p:nvPr/>
        </p:nvSpPr>
        <p:spPr>
          <a:xfrm>
            <a:off x="2962214" y="1985962"/>
            <a:ext cx="8741239" cy="953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799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Konveksiya</a:t>
            </a:r>
            <a:r>
              <a:rPr lang="en-US" sz="2799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lotincha</a:t>
            </a:r>
            <a:r>
              <a:rPr lang="en-US" sz="2799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so‘zdan</a:t>
            </a:r>
            <a:r>
              <a:rPr lang="en-US" sz="2799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799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799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799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</a:t>
            </a:r>
            <a:r>
              <a:rPr lang="en-US" sz="2799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2799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2799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2799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99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3F82C9-3C16-4A50-8E2B-E1E7F63CE182}"/>
              </a:ext>
            </a:extLst>
          </p:cNvPr>
          <p:cNvSpPr txBox="1"/>
          <p:nvPr/>
        </p:nvSpPr>
        <p:spPr>
          <a:xfrm>
            <a:off x="424215" y="3001597"/>
            <a:ext cx="2245502" cy="584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98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319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198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84C8A1-AB65-499E-98D1-FFADEDCB4670}"/>
              </a:ext>
            </a:extLst>
          </p:cNvPr>
          <p:cNvSpPr txBox="1"/>
          <p:nvPr/>
        </p:nvSpPr>
        <p:spPr>
          <a:xfrm>
            <a:off x="424215" y="5122124"/>
            <a:ext cx="1778051" cy="10765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98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Bimetall</a:t>
            </a:r>
            <a:endParaRPr lang="en-US" sz="3198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198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plastina</a:t>
            </a:r>
            <a:endParaRPr lang="ru-RU" sz="3198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98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JISMLARNING ZARYADLANISHI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1B06AD-ADB4-427C-A1E5-A1C0FE2FAC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229" t="23949" r="8720" b="64111"/>
          <a:stretch/>
        </p:blipFill>
        <p:spPr>
          <a:xfrm>
            <a:off x="8607425" y="1135854"/>
            <a:ext cx="2823407" cy="207049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AE79B13-88E7-4BFF-8F58-976AAB626A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908" t="42004" r="22614" b="51320"/>
          <a:stretch/>
        </p:blipFill>
        <p:spPr>
          <a:xfrm>
            <a:off x="2500764" y="4539852"/>
            <a:ext cx="3744461" cy="205341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64283A3-F3A1-4C88-8C26-BDF9B2A83A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336" t="39179" r="42092" b="49365"/>
          <a:stretch/>
        </p:blipFill>
        <p:spPr>
          <a:xfrm>
            <a:off x="301625" y="1135854"/>
            <a:ext cx="7015835" cy="324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42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544" y="0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JISMLARNING ZARYADLANISHI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487BE89-4974-4A84-BCC4-111513D142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260" t="70726" r="19742" b="21710"/>
          <a:stretch/>
        </p:blipFill>
        <p:spPr>
          <a:xfrm>
            <a:off x="1368425" y="1452562"/>
            <a:ext cx="8639071" cy="2513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20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8" name="Прямоугольник 9"/>
          <p:cNvSpPr>
            <a:spLocks noChangeArrowheads="1"/>
          </p:cNvSpPr>
          <p:nvPr/>
        </p:nvSpPr>
        <p:spPr bwMode="auto">
          <a:xfrm>
            <a:off x="0" y="0"/>
            <a:ext cx="12185650" cy="830997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ELEMENTAR ZARYAD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92AC52C-F071-4C4A-8EBD-D813D73A3F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4015" y="1032524"/>
            <a:ext cx="3033837" cy="2256499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70B86A2B-DD0C-4B92-BF64-A3DDC44798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69"/>
          <a:stretch/>
        </p:blipFill>
        <p:spPr bwMode="auto">
          <a:xfrm>
            <a:off x="8133620" y="3129208"/>
            <a:ext cx="3154626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2F3433-C028-42C9-9776-6986BFD42964}"/>
              </a:ext>
            </a:extLst>
          </p:cNvPr>
          <p:cNvSpPr txBox="1"/>
          <p:nvPr/>
        </p:nvSpPr>
        <p:spPr>
          <a:xfrm>
            <a:off x="10802665" y="1397298"/>
            <a:ext cx="115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shisha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513C83-4A6D-4F08-9DFE-2BF0E875B02E}"/>
              </a:ext>
            </a:extLst>
          </p:cNvPr>
          <p:cNvSpPr txBox="1"/>
          <p:nvPr/>
        </p:nvSpPr>
        <p:spPr>
          <a:xfrm>
            <a:off x="225425" y="995362"/>
            <a:ext cx="72526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Shoyiga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ishqalangan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shisha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tayoqcha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shoyining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zaryadlanib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2AA4C8-5154-4754-AB00-1D9E808AE82E}"/>
              </a:ext>
            </a:extLst>
          </p:cNvPr>
          <p:cNvSpPr txBox="1"/>
          <p:nvPr/>
        </p:nvSpPr>
        <p:spPr>
          <a:xfrm>
            <a:off x="309843" y="3618055"/>
            <a:ext cx="738576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Mo‘ynaga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ishqalangan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ebonit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tayoqcha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mo‘yna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zaryadlanib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4127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ATOM TUZILISHI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DFC3551-8509-4E01-ACD5-4B63CD18E9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35" t="31547" r="45156" b="56513"/>
          <a:stretch/>
        </p:blipFill>
        <p:spPr>
          <a:xfrm>
            <a:off x="775613" y="1199393"/>
            <a:ext cx="5888712" cy="294435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40BD310-A459-4FF8-9083-5AD3AD9CA0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581" t="31547" r="10421" b="56513"/>
          <a:stretch/>
        </p:blipFill>
        <p:spPr>
          <a:xfrm>
            <a:off x="6664325" y="1757362"/>
            <a:ext cx="3858705" cy="223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11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75" y="0"/>
            <a:ext cx="12250738" cy="78137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ATOM TUZILISHI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87625" y="2595563"/>
            <a:ext cx="6019800" cy="679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811" dirty="0"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4025" y="1196350"/>
            <a:ext cx="7500938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yunon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mutafakkiri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Demokrit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so‘zini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fanga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kiritgan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457200" algn="just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bo‘linmas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+mn-lt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EB2A8A2-B2B8-4E79-A3A4-BA0B038B2F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438" b="41794"/>
          <a:stretch/>
        </p:blipFill>
        <p:spPr>
          <a:xfrm>
            <a:off x="8541096" y="781371"/>
            <a:ext cx="3377979" cy="43383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40E8D7D-8DA9-49CD-AEF0-EF9481F15C8C}"/>
              </a:ext>
            </a:extLst>
          </p:cNvPr>
          <p:cNvSpPr txBox="1"/>
          <p:nvPr/>
        </p:nvSpPr>
        <p:spPr>
          <a:xfrm>
            <a:off x="8430682" y="5194062"/>
            <a:ext cx="359880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(mil.avv.460-370)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622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250738" cy="86139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ATOM TUZILISHI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87625" y="2595563"/>
            <a:ext cx="6019800" cy="679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811" dirty="0"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4648" y="943943"/>
            <a:ext cx="843102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1911-yilda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fizigi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Ernest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Rezerford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atom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tuzilishining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modelini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2" descr="Эрнест Резерфорд - афоризмы, крылатые выражения, фразы ...">
            <a:extLst>
              <a:ext uri="{FF2B5EF4-FFF2-40B4-BE49-F238E27FC236}">
                <a16:creationId xmlns:a16="http://schemas.microsoft.com/office/drawing/2014/main" id="{04BD814C-AFDD-484A-B79C-DB2D2429386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86464C1-D654-4139-96D8-D74FFE243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922" y="1258282"/>
            <a:ext cx="3253936" cy="428244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86F70C1-1997-4545-BFCA-CB36A0A398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3170"/>
          <a:stretch/>
        </p:blipFill>
        <p:spPr>
          <a:xfrm>
            <a:off x="139131" y="3086650"/>
            <a:ext cx="4785872" cy="35196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CFDD0D3-7E57-4B3D-B015-C357FE56D016}"/>
              </a:ext>
            </a:extLst>
          </p:cNvPr>
          <p:cNvSpPr txBox="1"/>
          <p:nvPr/>
        </p:nvSpPr>
        <p:spPr>
          <a:xfrm>
            <a:off x="5049844" y="3744912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08D844-0F9F-4134-9A35-3CA230C6BB8E}"/>
              </a:ext>
            </a:extLst>
          </p:cNvPr>
          <p:cNvSpPr txBox="1"/>
          <p:nvPr/>
        </p:nvSpPr>
        <p:spPr>
          <a:xfrm>
            <a:off x="5148358" y="4426709"/>
            <a:ext cx="18357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Proton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0D7B6D-7FF6-4488-A16A-9B1AA941A00A}"/>
              </a:ext>
            </a:extLst>
          </p:cNvPr>
          <p:cNvSpPr txBox="1"/>
          <p:nvPr/>
        </p:nvSpPr>
        <p:spPr>
          <a:xfrm>
            <a:off x="5106750" y="5108506"/>
            <a:ext cx="21226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Neytron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68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вал 12">
            <a:extLst>
              <a:ext uri="{FF2B5EF4-FFF2-40B4-BE49-F238E27FC236}">
                <a16:creationId xmlns:a16="http://schemas.microsoft.com/office/drawing/2014/main" id="{925C164C-19FD-4B15-9D30-4E110B24F2C4}"/>
              </a:ext>
            </a:extLst>
          </p:cNvPr>
          <p:cNvSpPr/>
          <p:nvPr/>
        </p:nvSpPr>
        <p:spPr>
          <a:xfrm>
            <a:off x="7210102" y="2509943"/>
            <a:ext cx="2880320" cy="26509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36F8163A-8A22-43F2-A272-4E3BDB8C9EA1}"/>
              </a:ext>
            </a:extLst>
          </p:cNvPr>
          <p:cNvSpPr/>
          <p:nvPr/>
        </p:nvSpPr>
        <p:spPr>
          <a:xfrm>
            <a:off x="7535282" y="2843436"/>
            <a:ext cx="2267111" cy="197942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43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13100" y="1614488"/>
            <a:ext cx="93663" cy="215900"/>
          </a:xfrm>
        </p:spPr>
      </p:pic>
      <p:sp>
        <p:nvSpPr>
          <p:cNvPr id="18438" name="Прямоугольник 9"/>
          <p:cNvSpPr>
            <a:spLocks noChangeArrowheads="1"/>
          </p:cNvSpPr>
          <p:nvPr/>
        </p:nvSpPr>
        <p:spPr bwMode="auto">
          <a:xfrm>
            <a:off x="0" y="17085"/>
            <a:ext cx="12185650" cy="830997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 MOLEKULASI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51A892C-A1D5-4542-8227-9B58EFF534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338" t="38995" r="8974" b="16357"/>
          <a:stretch/>
        </p:blipFill>
        <p:spPr>
          <a:xfrm>
            <a:off x="1234022" y="1601076"/>
            <a:ext cx="3456384" cy="3559022"/>
          </a:xfrm>
          <a:prstGeom prst="rect">
            <a:avLst/>
          </a:prstGeom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179C8023-278B-4186-9420-B95B2074C794}"/>
              </a:ext>
            </a:extLst>
          </p:cNvPr>
          <p:cNvSpPr/>
          <p:nvPr/>
        </p:nvSpPr>
        <p:spPr>
          <a:xfrm>
            <a:off x="6389729" y="1495591"/>
            <a:ext cx="1584176" cy="151889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E3191C7A-A53F-4DD0-B4A8-36183E81BBAD}"/>
              </a:ext>
            </a:extLst>
          </p:cNvPr>
          <p:cNvSpPr/>
          <p:nvPr/>
        </p:nvSpPr>
        <p:spPr>
          <a:xfrm>
            <a:off x="9405193" y="1562973"/>
            <a:ext cx="1584176" cy="15305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219AA8F1-7DE9-489F-951C-A986568C3E6D}"/>
              </a:ext>
            </a:extLst>
          </p:cNvPr>
          <p:cNvCxnSpPr>
            <a:stCxn id="6" idx="0"/>
            <a:endCxn id="6" idx="4"/>
          </p:cNvCxnSpPr>
          <p:nvPr/>
        </p:nvCxnSpPr>
        <p:spPr>
          <a:xfrm>
            <a:off x="7181817" y="1495591"/>
            <a:ext cx="0" cy="15188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5E20ABA-3BD9-4163-B868-C92571172DEE}"/>
              </a:ext>
            </a:extLst>
          </p:cNvPr>
          <p:cNvCxnSpPr/>
          <p:nvPr/>
        </p:nvCxnSpPr>
        <p:spPr>
          <a:xfrm>
            <a:off x="10197281" y="1614488"/>
            <a:ext cx="0" cy="15188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9CE809D6-B2CA-4069-B759-43A70A91474D}"/>
              </a:ext>
            </a:extLst>
          </p:cNvPr>
          <p:cNvCxnSpPr>
            <a:cxnSpLocks/>
          </p:cNvCxnSpPr>
          <p:nvPr/>
        </p:nvCxnSpPr>
        <p:spPr>
          <a:xfrm>
            <a:off x="8613105" y="2443162"/>
            <a:ext cx="0" cy="27177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>
            <a:extLst>
              <a:ext uri="{FF2B5EF4-FFF2-40B4-BE49-F238E27FC236}">
                <a16:creationId xmlns:a16="http://schemas.microsoft.com/office/drawing/2014/main" id="{A1327580-4307-4BB0-BE43-DCE6630EF707}"/>
              </a:ext>
            </a:extLst>
          </p:cNvPr>
          <p:cNvSpPr/>
          <p:nvPr/>
        </p:nvSpPr>
        <p:spPr>
          <a:xfrm>
            <a:off x="6408371" y="1765641"/>
            <a:ext cx="288026" cy="203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-</a:t>
            </a:r>
            <a:endParaRPr lang="ru-RU" dirty="0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BC676BFA-AED7-4C90-87D7-8680DEB381FE}"/>
              </a:ext>
            </a:extLst>
          </p:cNvPr>
          <p:cNvSpPr/>
          <p:nvPr/>
        </p:nvSpPr>
        <p:spPr>
          <a:xfrm>
            <a:off x="7066089" y="2124891"/>
            <a:ext cx="288026" cy="20334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+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DB6DA532-A6AB-4B94-A372-3638A125F6C8}"/>
              </a:ext>
            </a:extLst>
          </p:cNvPr>
          <p:cNvSpPr/>
          <p:nvPr/>
        </p:nvSpPr>
        <p:spPr>
          <a:xfrm>
            <a:off x="10793316" y="1850169"/>
            <a:ext cx="288026" cy="203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-</a:t>
            </a:r>
            <a:endParaRPr lang="ru-RU" dirty="0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0EB47D3C-A23F-4B9D-B020-51AB94B838D5}"/>
              </a:ext>
            </a:extLst>
          </p:cNvPr>
          <p:cNvSpPr/>
          <p:nvPr/>
        </p:nvSpPr>
        <p:spPr>
          <a:xfrm>
            <a:off x="10093201" y="2255036"/>
            <a:ext cx="288026" cy="20334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+</a:t>
            </a:r>
            <a:endParaRPr lang="ru-RU" dirty="0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6A45A83D-A3FE-485A-8A0B-558A5A8DDDE2}"/>
              </a:ext>
            </a:extLst>
          </p:cNvPr>
          <p:cNvSpPr/>
          <p:nvPr/>
        </p:nvSpPr>
        <p:spPr>
          <a:xfrm>
            <a:off x="7554364" y="4728022"/>
            <a:ext cx="288026" cy="203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-</a:t>
            </a:r>
            <a:endParaRPr lang="ru-RU" dirty="0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D6E5634D-0424-4E6C-A636-83AB40C965F2}"/>
              </a:ext>
            </a:extLst>
          </p:cNvPr>
          <p:cNvSpPr/>
          <p:nvPr/>
        </p:nvSpPr>
        <p:spPr>
          <a:xfrm>
            <a:off x="9333189" y="4822857"/>
            <a:ext cx="288026" cy="203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-</a:t>
            </a:r>
            <a:endParaRPr lang="ru-RU" dirty="0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0814B292-A3CF-4CB9-BC1A-02B382408FCE}"/>
              </a:ext>
            </a:extLst>
          </p:cNvPr>
          <p:cNvSpPr/>
          <p:nvPr/>
        </p:nvSpPr>
        <p:spPr>
          <a:xfrm>
            <a:off x="9949188" y="3871179"/>
            <a:ext cx="288026" cy="203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-</a:t>
            </a:r>
            <a:endParaRPr lang="ru-RU" dirty="0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DC85646C-6A57-45E9-B711-33B7E5E65B8F}"/>
              </a:ext>
            </a:extLst>
          </p:cNvPr>
          <p:cNvSpPr/>
          <p:nvPr/>
        </p:nvSpPr>
        <p:spPr>
          <a:xfrm>
            <a:off x="7103243" y="3920953"/>
            <a:ext cx="288026" cy="203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_-</a:t>
            </a:r>
            <a:endParaRPr lang="ru-RU" dirty="0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656861FE-463A-4A19-AAF1-F74A46A892F2}"/>
              </a:ext>
            </a:extLst>
          </p:cNvPr>
          <p:cNvSpPr/>
          <p:nvPr/>
        </p:nvSpPr>
        <p:spPr>
          <a:xfrm>
            <a:off x="8885112" y="2458384"/>
            <a:ext cx="288026" cy="203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-</a:t>
            </a:r>
            <a:endParaRPr lang="ru-RU" dirty="0"/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52A1E28E-6CAD-4AFA-BF73-CDC21D3858EA}"/>
              </a:ext>
            </a:extLst>
          </p:cNvPr>
          <p:cNvSpPr/>
          <p:nvPr/>
        </p:nvSpPr>
        <p:spPr>
          <a:xfrm>
            <a:off x="7894871" y="2930030"/>
            <a:ext cx="288026" cy="203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-</a:t>
            </a:r>
            <a:endParaRPr lang="ru-RU" dirty="0"/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DAA6D3AB-9489-4577-B039-20F20B321DC6}"/>
              </a:ext>
            </a:extLst>
          </p:cNvPr>
          <p:cNvSpPr/>
          <p:nvPr/>
        </p:nvSpPr>
        <p:spPr>
          <a:xfrm>
            <a:off x="9477202" y="4250609"/>
            <a:ext cx="288026" cy="203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-</a:t>
            </a:r>
            <a:endParaRPr lang="ru-RU" dirty="0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5D02946D-5BC7-4EE5-AD71-4CCC7EC75B73}"/>
              </a:ext>
            </a:extLst>
          </p:cNvPr>
          <p:cNvSpPr/>
          <p:nvPr/>
        </p:nvSpPr>
        <p:spPr>
          <a:xfrm>
            <a:off x="8611630" y="3901727"/>
            <a:ext cx="288026" cy="20334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+</a:t>
            </a:r>
            <a:endParaRPr lang="ru-RU" dirty="0"/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B448093A-5F66-4084-9B8D-2F519A6F7CA5}"/>
              </a:ext>
            </a:extLst>
          </p:cNvPr>
          <p:cNvSpPr/>
          <p:nvPr/>
        </p:nvSpPr>
        <p:spPr>
          <a:xfrm>
            <a:off x="8597086" y="3501207"/>
            <a:ext cx="288026" cy="20334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15B74D42-95C4-4D63-A2EC-41E7CC2C0165}"/>
              </a:ext>
            </a:extLst>
          </p:cNvPr>
          <p:cNvSpPr/>
          <p:nvPr/>
        </p:nvSpPr>
        <p:spPr>
          <a:xfrm>
            <a:off x="8330023" y="3349727"/>
            <a:ext cx="288026" cy="20334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+</a:t>
            </a:r>
            <a:endParaRPr lang="ru-RU" dirty="0"/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E6562E09-7039-49E6-8EF6-739FA32D90A3}"/>
              </a:ext>
            </a:extLst>
          </p:cNvPr>
          <p:cNvSpPr/>
          <p:nvPr/>
        </p:nvSpPr>
        <p:spPr>
          <a:xfrm>
            <a:off x="8271650" y="3571055"/>
            <a:ext cx="288026" cy="20334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0556368C-4BDA-49B5-B867-5D97B30D9E05}"/>
              </a:ext>
            </a:extLst>
          </p:cNvPr>
          <p:cNvSpPr/>
          <p:nvPr/>
        </p:nvSpPr>
        <p:spPr>
          <a:xfrm>
            <a:off x="8798311" y="3717605"/>
            <a:ext cx="288026" cy="20334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+</a:t>
            </a:r>
            <a:endParaRPr lang="ru-RU" dirty="0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A0750541-964F-4447-8839-E558FD084ADA}"/>
              </a:ext>
            </a:extLst>
          </p:cNvPr>
          <p:cNvSpPr/>
          <p:nvPr/>
        </p:nvSpPr>
        <p:spPr>
          <a:xfrm>
            <a:off x="8308352" y="3894057"/>
            <a:ext cx="288026" cy="20334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+</a:t>
            </a:r>
            <a:endParaRPr lang="ru-RU" dirty="0"/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977EA28B-73D9-495A-B693-7C3FA6394F3C}"/>
              </a:ext>
            </a:extLst>
          </p:cNvPr>
          <p:cNvSpPr/>
          <p:nvPr/>
        </p:nvSpPr>
        <p:spPr>
          <a:xfrm>
            <a:off x="8543657" y="3707223"/>
            <a:ext cx="288026" cy="20334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+</a:t>
            </a:r>
            <a:endParaRPr lang="ru-RU" dirty="0"/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7884B4D1-8547-4088-8FF7-EE258F6A591E}"/>
              </a:ext>
            </a:extLst>
          </p:cNvPr>
          <p:cNvSpPr/>
          <p:nvPr/>
        </p:nvSpPr>
        <p:spPr>
          <a:xfrm>
            <a:off x="8170043" y="4987753"/>
            <a:ext cx="288026" cy="203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-</a:t>
            </a:r>
            <a:endParaRPr lang="ru-RU" dirty="0"/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58105B41-32E9-4505-9048-83ACEB210796}"/>
              </a:ext>
            </a:extLst>
          </p:cNvPr>
          <p:cNvSpPr/>
          <p:nvPr/>
        </p:nvSpPr>
        <p:spPr>
          <a:xfrm>
            <a:off x="8180824" y="3739510"/>
            <a:ext cx="288026" cy="20334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+</a:t>
            </a:r>
            <a:endParaRPr lang="ru-RU" dirty="0"/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999E768F-55B5-4D8B-B3CF-1C70EC42A748}"/>
              </a:ext>
            </a:extLst>
          </p:cNvPr>
          <p:cNvSpPr/>
          <p:nvPr/>
        </p:nvSpPr>
        <p:spPr>
          <a:xfrm>
            <a:off x="8419205" y="3506398"/>
            <a:ext cx="288026" cy="20334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id="{81C209BA-969C-4972-B996-C8855D31DF48}"/>
              </a:ext>
            </a:extLst>
          </p:cNvPr>
          <p:cNvSpPr/>
          <p:nvPr/>
        </p:nvSpPr>
        <p:spPr>
          <a:xfrm>
            <a:off x="8555986" y="3325979"/>
            <a:ext cx="288026" cy="20334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>
            <a:extLst>
              <a:ext uri="{FF2B5EF4-FFF2-40B4-BE49-F238E27FC236}">
                <a16:creationId xmlns:a16="http://schemas.microsoft.com/office/drawing/2014/main" id="{40947DF0-E8C5-43B4-81BF-4A45924DBEA5}"/>
              </a:ext>
            </a:extLst>
          </p:cNvPr>
          <p:cNvSpPr/>
          <p:nvPr/>
        </p:nvSpPr>
        <p:spPr>
          <a:xfrm>
            <a:off x="8818944" y="3535024"/>
            <a:ext cx="288026" cy="20334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>
            <a:extLst>
              <a:ext uri="{FF2B5EF4-FFF2-40B4-BE49-F238E27FC236}">
                <a16:creationId xmlns:a16="http://schemas.microsoft.com/office/drawing/2014/main" id="{2404346A-469B-4BBC-B680-822442C7197D}"/>
              </a:ext>
            </a:extLst>
          </p:cNvPr>
          <p:cNvSpPr/>
          <p:nvPr/>
        </p:nvSpPr>
        <p:spPr>
          <a:xfrm>
            <a:off x="8356976" y="3745056"/>
            <a:ext cx="288026" cy="20334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14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3238</TotalTime>
  <Words>216</Words>
  <Application>Microsoft Office PowerPoint</Application>
  <PresentationFormat>Произвольный</PresentationFormat>
  <Paragraphs>67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249</cp:revision>
  <dcterms:created xsi:type="dcterms:W3CDTF">2020-04-13T08:05:16Z</dcterms:created>
  <dcterms:modified xsi:type="dcterms:W3CDTF">2021-01-30T05:34:06Z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