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0" r:id="rId2"/>
    <p:sldId id="649" r:id="rId3"/>
    <p:sldId id="619" r:id="rId4"/>
    <p:sldId id="632" r:id="rId5"/>
    <p:sldId id="635" r:id="rId6"/>
    <p:sldId id="634" r:id="rId7"/>
    <p:sldId id="620" r:id="rId8"/>
    <p:sldId id="618" r:id="rId9"/>
  </p:sldIdLst>
  <p:sldSz cx="12185650" cy="7019925"/>
  <p:notesSz cx="5765800" cy="3244850"/>
  <p:defaultTextStyle>
    <a:defPPr>
      <a:defRPr lang="ru-RU"/>
    </a:defPPr>
    <a:lvl1pPr algn="l" defTabSz="1935163" rtl="0" eaLnBrk="0" fontAlgn="base" hangingPunct="0">
      <a:spcBef>
        <a:spcPct val="0"/>
      </a:spcBef>
      <a:spcAft>
        <a:spcPct val="0"/>
      </a:spcAft>
      <a:defRPr sz="3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966788" indent="-509588" algn="l" defTabSz="1935163" rtl="0" eaLnBrk="0" fontAlgn="base" hangingPunct="0">
      <a:spcBef>
        <a:spcPct val="0"/>
      </a:spcBef>
      <a:spcAft>
        <a:spcPct val="0"/>
      </a:spcAft>
      <a:defRPr sz="3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1935163" indent="-1020763" algn="l" defTabSz="1935163" rtl="0" eaLnBrk="0" fontAlgn="base" hangingPunct="0">
      <a:spcBef>
        <a:spcPct val="0"/>
      </a:spcBef>
      <a:spcAft>
        <a:spcPct val="0"/>
      </a:spcAft>
      <a:defRPr sz="3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2903538" indent="-1531938" algn="l" defTabSz="1935163" rtl="0" eaLnBrk="0" fontAlgn="base" hangingPunct="0">
      <a:spcBef>
        <a:spcPct val="0"/>
      </a:spcBef>
      <a:spcAft>
        <a:spcPct val="0"/>
      </a:spcAft>
      <a:defRPr sz="3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3871913" indent="-2043113" algn="l" defTabSz="1935163" rtl="0" eaLnBrk="0" fontAlgn="base" hangingPunct="0">
      <a:spcBef>
        <a:spcPct val="0"/>
      </a:spcBef>
      <a:spcAft>
        <a:spcPct val="0"/>
      </a:spcAft>
      <a:defRPr sz="3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3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sz="3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sz="3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sz="3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291" autoAdjust="0"/>
  </p:normalViewPr>
  <p:slideViewPr>
    <p:cSldViewPr>
      <p:cViewPr varScale="1">
        <p:scale>
          <a:sx n="75" d="100"/>
          <a:sy n="75" d="100"/>
        </p:scale>
        <p:origin x="25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936059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936059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C28A267-D57F-4F95-A386-AE58393A7F7A}" type="datetimeFigureOut">
              <a:rPr lang="ru-RU"/>
              <a:pPr>
                <a:defRPr/>
              </a:pPr>
              <a:t>30.01.2021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936059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936059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59207AA-AE27-46BD-8C5E-31824F7823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80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1935163" rtl="0" fontAlgn="base">
      <a:spcBef>
        <a:spcPct val="30000"/>
      </a:spcBef>
      <a:spcAft>
        <a:spcPct val="0"/>
      </a:spcAft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6788" algn="l" defTabSz="1935163" rtl="0" fontAlgn="base">
      <a:spcBef>
        <a:spcPct val="30000"/>
      </a:spcBef>
      <a:spcAft>
        <a:spcPct val="0"/>
      </a:spcAft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5163" algn="l" defTabSz="1935163" rtl="0" fontAlgn="base">
      <a:spcBef>
        <a:spcPct val="30000"/>
      </a:spcBef>
      <a:spcAft>
        <a:spcPct val="0"/>
      </a:spcAft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3538" algn="l" defTabSz="1935163" rtl="0" fontAlgn="base">
      <a:spcBef>
        <a:spcPct val="30000"/>
      </a:spcBef>
      <a:spcAft>
        <a:spcPct val="0"/>
      </a:spcAft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1913" algn="l" defTabSz="1935163" rtl="0" fontAlgn="base">
      <a:spcBef>
        <a:spcPct val="30000"/>
      </a:spcBef>
      <a:spcAft>
        <a:spcPct val="0"/>
      </a:spcAft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73A5A0C-15AF-4C77-8039-2C8E8B83F5B9}" type="datetimeFigureOut">
              <a:rPr lang="en-US"/>
              <a:pPr>
                <a:defRPr/>
              </a:pPr>
              <a:t>1/30/2021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AC1E4A5-2E56-4F06-80B1-91DDA2CCCF2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7181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9F8569C-3D84-44F0-BD71-0FEE930EF4CB}" type="datetimeFigureOut">
              <a:rPr lang="en-US"/>
              <a:pPr>
                <a:defRPr/>
              </a:pPr>
              <a:t>1/30/2021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048468C-D791-40B8-876F-43C3809302E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15600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88951C9-0140-440C-96F2-9782FA034890}" type="datetimeFigureOut">
              <a:rPr lang="en-US"/>
              <a:pPr>
                <a:defRPr/>
              </a:pPr>
              <a:t>1/30/2021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D2ADE8A-0599-45B1-8412-18508AD18EF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6222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g object 16"/>
          <p:cNvSpPr/>
          <p:nvPr/>
        </p:nvSpPr>
        <p:spPr>
          <a:xfrm>
            <a:off x="141288" y="153988"/>
            <a:ext cx="11942762" cy="9286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8055"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4" name="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C6464B1-7381-41E3-BED6-83123355A944}" type="datetimeFigureOut">
              <a:rPr lang="en-US"/>
              <a:pPr>
                <a:defRPr/>
              </a:pPr>
              <a:t>1/30/2021</a:t>
            </a:fld>
            <a:endParaRPr lang="en-US"/>
          </a:p>
        </p:txBody>
      </p:sp>
      <p:sp>
        <p:nvSpPr>
          <p:cNvPr id="6" name="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304C4B3-CD5C-404C-A2B0-DAF4AA55499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914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F5C5DFB-1E36-4BBC-A01C-0B7446291065}" type="datetimeFigureOut">
              <a:rPr lang="en-US"/>
              <a:pPr>
                <a:defRPr/>
              </a:pPr>
              <a:t>1/30/2021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548D639-3E28-4713-8384-01AD54592DA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8609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10670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60463"/>
            <a:ext cx="11942762" cy="57308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8055"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3988"/>
            <a:ext cx="11942762" cy="9286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8055"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000" y="222250"/>
            <a:ext cx="10915650" cy="314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922338" y="2124075"/>
            <a:ext cx="103409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altLang="ru-RU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375" y="6527800"/>
            <a:ext cx="3898900" cy="587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1936059" eaLnBrk="1" fontAlgn="auto" hangingPunct="1">
              <a:spcBef>
                <a:spcPts val="0"/>
              </a:spcBef>
              <a:spcAft>
                <a:spcPts val="0"/>
              </a:spcAft>
              <a:defRPr sz="381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527800"/>
            <a:ext cx="2801938" cy="587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1936059" eaLnBrk="1" fontAlgn="auto" hangingPunct="1">
              <a:spcBef>
                <a:spcPts val="0"/>
              </a:spcBef>
              <a:spcAft>
                <a:spcPts val="0"/>
              </a:spcAft>
              <a:defRPr sz="381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C70AA03-753B-4400-B2C1-5A134C4C46DC}" type="datetimeFigureOut">
              <a:rPr lang="en-US"/>
              <a:pPr>
                <a:defRPr/>
              </a:pPr>
              <a:t>1/30/2021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4113" y="6527800"/>
            <a:ext cx="2801937" cy="587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 defTabSz="1936059" eaLnBrk="1" fontAlgn="auto" hangingPunct="1">
              <a:spcBef>
                <a:spcPts val="0"/>
              </a:spcBef>
              <a:spcAft>
                <a:spcPts val="0"/>
              </a:spcAft>
              <a:defRPr sz="381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82575F2-FB34-46A4-BB9F-5609075CD3E0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9652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1931988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2898775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3863975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4831360" eaLnBrk="1" hangingPunct="1">
        <a:defRPr>
          <a:latin typeface="+mn-lt"/>
          <a:ea typeface="+mn-ea"/>
          <a:cs typeface="+mn-cs"/>
        </a:defRPr>
      </a:lvl6pPr>
      <a:lvl7pPr marL="5797632" eaLnBrk="1" hangingPunct="1">
        <a:defRPr>
          <a:latin typeface="+mn-lt"/>
          <a:ea typeface="+mn-ea"/>
          <a:cs typeface="+mn-cs"/>
        </a:defRPr>
      </a:lvl7pPr>
      <a:lvl8pPr marL="6763904" eaLnBrk="1" hangingPunct="1">
        <a:defRPr>
          <a:latin typeface="+mn-lt"/>
          <a:ea typeface="+mn-ea"/>
          <a:cs typeface="+mn-cs"/>
        </a:defRPr>
      </a:lvl8pPr>
      <a:lvl9pPr marL="7730175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966272" eaLnBrk="1" hangingPunct="1">
        <a:defRPr>
          <a:latin typeface="+mn-lt"/>
          <a:ea typeface="+mn-ea"/>
          <a:cs typeface="+mn-cs"/>
        </a:defRPr>
      </a:lvl2pPr>
      <a:lvl3pPr marL="1932544" eaLnBrk="1" hangingPunct="1">
        <a:defRPr>
          <a:latin typeface="+mn-lt"/>
          <a:ea typeface="+mn-ea"/>
          <a:cs typeface="+mn-cs"/>
        </a:defRPr>
      </a:lvl3pPr>
      <a:lvl4pPr marL="2898815" eaLnBrk="1" hangingPunct="1">
        <a:defRPr>
          <a:latin typeface="+mn-lt"/>
          <a:ea typeface="+mn-ea"/>
          <a:cs typeface="+mn-cs"/>
        </a:defRPr>
      </a:lvl4pPr>
      <a:lvl5pPr marL="3865088" eaLnBrk="1" hangingPunct="1">
        <a:defRPr>
          <a:latin typeface="+mn-lt"/>
          <a:ea typeface="+mn-ea"/>
          <a:cs typeface="+mn-cs"/>
        </a:defRPr>
      </a:lvl5pPr>
      <a:lvl6pPr marL="4831360" eaLnBrk="1" hangingPunct="1">
        <a:defRPr>
          <a:latin typeface="+mn-lt"/>
          <a:ea typeface="+mn-ea"/>
          <a:cs typeface="+mn-cs"/>
        </a:defRPr>
      </a:lvl6pPr>
      <a:lvl7pPr marL="5797632" eaLnBrk="1" hangingPunct="1">
        <a:defRPr>
          <a:latin typeface="+mn-lt"/>
          <a:ea typeface="+mn-ea"/>
          <a:cs typeface="+mn-cs"/>
        </a:defRPr>
      </a:lvl7pPr>
      <a:lvl8pPr marL="6763904" eaLnBrk="1" hangingPunct="1">
        <a:defRPr>
          <a:latin typeface="+mn-lt"/>
          <a:ea typeface="+mn-ea"/>
          <a:cs typeface="+mn-cs"/>
        </a:defRPr>
      </a:lvl8pPr>
      <a:lvl9pPr marL="7730175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-22225" y="6350"/>
            <a:ext cx="12207875" cy="145256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8055">
              <a:latin typeface="+mn-lt"/>
            </a:endParaRPr>
          </a:p>
        </p:txBody>
      </p:sp>
      <p:sp>
        <p:nvSpPr>
          <p:cNvPr id="22" name="object 12"/>
          <p:cNvSpPr txBox="1"/>
          <p:nvPr/>
        </p:nvSpPr>
        <p:spPr>
          <a:xfrm>
            <a:off x="10406063" y="608013"/>
            <a:ext cx="366712" cy="768350"/>
          </a:xfrm>
          <a:prstGeom prst="rect">
            <a:avLst/>
          </a:prstGeom>
        </p:spPr>
        <p:txBody>
          <a:bodyPr lIns="0" tIns="33519" rIns="0" bIns="0">
            <a:spAutoFit/>
          </a:bodyPr>
          <a:lstStyle/>
          <a:p>
            <a:pPr defTabSz="1217750" eaLnBrk="1" fontAlgn="auto" hangingPunct="1">
              <a:spcBef>
                <a:spcPts val="265"/>
              </a:spcBef>
              <a:spcAft>
                <a:spcPts val="0"/>
              </a:spcAft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65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046413" y="23813"/>
            <a:ext cx="4616450" cy="1365250"/>
          </a:xfrm>
          <a:prstGeom prst="rect">
            <a:avLst/>
          </a:prstGeom>
        </p:spPr>
        <p:txBody>
          <a:bodyPr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8454" kern="0" spc="10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endParaRPr lang="en-US" sz="8454" kern="0" spc="10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508000" y="157163"/>
            <a:ext cx="1622425" cy="12001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8055">
              <a:solidFill>
                <a:srgbClr val="000000"/>
              </a:solidFill>
            </a:endParaRPr>
          </a:p>
        </p:txBody>
      </p:sp>
      <p:sp>
        <p:nvSpPr>
          <p:cNvPr id="9222" name="object 4"/>
          <p:cNvSpPr txBox="1">
            <a:spLocks noChangeArrowheads="1"/>
          </p:cNvSpPr>
          <p:nvPr/>
        </p:nvSpPr>
        <p:spPr bwMode="auto">
          <a:xfrm>
            <a:off x="1524000" y="1757870"/>
            <a:ext cx="9864526" cy="150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0223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0223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0223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0223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2235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2235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2235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2235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ru-RU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lang="ru-RU" altLang="ru-RU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ELEKTR TOKI HAQIDA TUSHUNCHA</a:t>
            </a:r>
          </a:p>
        </p:txBody>
      </p:sp>
      <p:sp>
        <p:nvSpPr>
          <p:cNvPr id="19" name="object 9"/>
          <p:cNvSpPr>
            <a:spLocks/>
          </p:cNvSpPr>
          <p:nvPr/>
        </p:nvSpPr>
        <p:spPr bwMode="auto">
          <a:xfrm>
            <a:off x="9979025" y="180975"/>
            <a:ext cx="1598613" cy="1127125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8055">
              <a:latin typeface="+mn-lt"/>
            </a:endParaRPr>
          </a:p>
        </p:txBody>
      </p:sp>
      <p:sp>
        <p:nvSpPr>
          <p:cNvPr id="20" name="object 12"/>
          <p:cNvSpPr txBox="1"/>
          <p:nvPr/>
        </p:nvSpPr>
        <p:spPr>
          <a:xfrm>
            <a:off x="9972675" y="277813"/>
            <a:ext cx="1598613" cy="1504950"/>
          </a:xfrm>
          <a:prstGeom prst="rect">
            <a:avLst/>
          </a:prstGeom>
        </p:spPr>
        <p:txBody>
          <a:bodyPr lIns="0" tIns="33519" rIns="0" bIns="0">
            <a:spAutoFit/>
          </a:bodyPr>
          <a:lstStyle/>
          <a:p>
            <a:pPr algn="ctr" defTabSz="1217750" eaLnBrk="1" fontAlgn="auto" hangingPunct="1">
              <a:spcBef>
                <a:spcPts val="265"/>
              </a:spcBef>
              <a:spcAft>
                <a:spcPts val="0"/>
              </a:spcAft>
              <a:defRPr/>
            </a:pPr>
            <a:r>
              <a:rPr lang="en-US" sz="4650" spc="22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650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3200" b="1" spc="-10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b="1" dirty="0">
              <a:solidFill>
                <a:srgbClr val="57565A"/>
              </a:solidFill>
              <a:latin typeface="Arial"/>
              <a:cs typeface="Arial"/>
            </a:endParaRPr>
          </a:p>
          <a:p>
            <a:pPr algn="ctr" defTabSz="1217750" eaLnBrk="1" fontAlgn="auto" hangingPunct="1">
              <a:spcBef>
                <a:spcPts val="265"/>
              </a:spcBef>
              <a:spcAft>
                <a:spcPts val="0"/>
              </a:spcAft>
              <a:defRPr/>
            </a:pPr>
            <a:endParaRPr sz="465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5"/>
          <p:cNvSpPr/>
          <p:nvPr/>
        </p:nvSpPr>
        <p:spPr>
          <a:xfrm>
            <a:off x="652463" y="1903413"/>
            <a:ext cx="871537" cy="190023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396">
              <a:latin typeface="+mn-lt"/>
            </a:endParaRPr>
          </a:p>
        </p:txBody>
      </p:sp>
      <p:sp>
        <p:nvSpPr>
          <p:cNvPr id="10" name="object 6"/>
          <p:cNvSpPr/>
          <p:nvPr/>
        </p:nvSpPr>
        <p:spPr>
          <a:xfrm>
            <a:off x="723900" y="4957763"/>
            <a:ext cx="800100" cy="15906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396">
              <a:latin typeface="+mn-lt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74CAC63-60E8-4BF5-9A86-B4C70BE5C7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14" t="2814" r="2814" b="2814"/>
          <a:stretch/>
        </p:blipFill>
        <p:spPr>
          <a:xfrm>
            <a:off x="7372491" y="3327150"/>
            <a:ext cx="2629214" cy="2629214"/>
          </a:xfrm>
          <a:prstGeom prst="rect">
            <a:avLst/>
          </a:prstGeom>
        </p:spPr>
      </p:pic>
      <p:pic>
        <p:nvPicPr>
          <p:cNvPr id="13" name="Рисунок 2">
            <a:extLst>
              <a:ext uri="{FF2B5EF4-FFF2-40B4-BE49-F238E27FC236}">
                <a16:creationId xmlns:a16="http://schemas.microsoft.com/office/drawing/2014/main" id="{70581CC9-C547-4A6D-AE82-BAC73FD1E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513" y="3803650"/>
            <a:ext cx="3510495" cy="2879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315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   YOKI  NOTO‘G‘RI</a:t>
            </a:r>
            <a:endParaRPr lang="ru-RU" sz="47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C7C09072-5B32-4D62-8593-D8850CC9A5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9108143"/>
              </p:ext>
            </p:extLst>
          </p:nvPr>
        </p:nvGraphicFramePr>
        <p:xfrm>
          <a:off x="423387" y="1118425"/>
          <a:ext cx="10955617" cy="51832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8253">
                  <a:extLst>
                    <a:ext uri="{9D8B030D-6E8A-4147-A177-3AD203B41FA5}">
                      <a16:colId xmlns:a16="http://schemas.microsoft.com/office/drawing/2014/main" val="1835331769"/>
                    </a:ext>
                  </a:extLst>
                </a:gridCol>
                <a:gridCol w="7182299">
                  <a:extLst>
                    <a:ext uri="{9D8B030D-6E8A-4147-A177-3AD203B41FA5}">
                      <a16:colId xmlns:a16="http://schemas.microsoft.com/office/drawing/2014/main" val="1829260512"/>
                    </a:ext>
                  </a:extLst>
                </a:gridCol>
                <a:gridCol w="2755065">
                  <a:extLst>
                    <a:ext uri="{9D8B030D-6E8A-4147-A177-3AD203B41FA5}">
                      <a16:colId xmlns:a16="http://schemas.microsoft.com/office/drawing/2014/main" val="308704027"/>
                    </a:ext>
                  </a:extLst>
                </a:gridCol>
              </a:tblGrid>
              <a:tr h="1071786">
                <a:tc>
                  <a:txBody>
                    <a:bodyPr/>
                    <a:lstStyle/>
                    <a:p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T/r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Ma’lumotlar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r>
                        <a:rPr lang="en-US" sz="3200" b="1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To‘g‘ri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yoki</a:t>
                      </a:r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noto‘g‘ri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392" marR="91392" marT="45696" marB="45696"/>
                </a:tc>
                <a:extLst>
                  <a:ext uri="{0D108BD9-81ED-4DB2-BD59-A6C34878D82A}">
                    <a16:rowId xmlns:a16="http://schemas.microsoft.com/office/drawing/2014/main" val="161618062"/>
                  </a:ext>
                </a:extLst>
              </a:tr>
              <a:tr h="1027857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Jismning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kinetik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energiyasi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tezligiga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bo‘gliq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extLst>
                  <a:ext uri="{0D108BD9-81ED-4DB2-BD59-A6C34878D82A}">
                    <a16:rowId xmlns:a16="http://schemas.microsoft.com/office/drawing/2014/main" val="900749595"/>
                  </a:ext>
                </a:extLst>
              </a:tr>
              <a:tr h="1027857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Jismning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potensial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energiyasi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shakliga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bog‘liq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extLst>
                  <a:ext uri="{0D108BD9-81ED-4DB2-BD59-A6C34878D82A}">
                    <a16:rowId xmlns:a16="http://schemas.microsoft.com/office/drawing/2014/main" val="1739268444"/>
                  </a:ext>
                </a:extLst>
              </a:tr>
              <a:tr h="1027857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Quyoshdan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kelayotgan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issiqlik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issiqlik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o‘tkazuvchanlik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orqali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uzatiladi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392" marR="91392" marT="45696" marB="45696"/>
                </a:tc>
                <a:extLst>
                  <a:ext uri="{0D108BD9-81ED-4DB2-BD59-A6C34878D82A}">
                    <a16:rowId xmlns:a16="http://schemas.microsoft.com/office/drawing/2014/main" val="3382003069"/>
                  </a:ext>
                </a:extLst>
              </a:tr>
              <a:tr h="1027857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Konveksiya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lotinchadan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olingan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bo‘lib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olib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kelish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degan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ma’noni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bildiradi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extLst>
                  <a:ext uri="{0D108BD9-81ED-4DB2-BD59-A6C34878D82A}">
                    <a16:rowId xmlns:a16="http://schemas.microsoft.com/office/drawing/2014/main" val="369483613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CE6B4CD-243C-47ED-A50D-F18AB4DEBB74}"/>
              </a:ext>
            </a:extLst>
          </p:cNvPr>
          <p:cNvSpPr txBox="1"/>
          <p:nvPr/>
        </p:nvSpPr>
        <p:spPr>
          <a:xfrm>
            <a:off x="8855624" y="2438589"/>
            <a:ext cx="1688429" cy="6459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98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59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598" dirty="0">
              <a:solidFill>
                <a:srgbClr val="00206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18D4AF-1AA9-43E2-8B48-33DC25188525}"/>
              </a:ext>
            </a:extLst>
          </p:cNvPr>
          <p:cNvSpPr txBox="1"/>
          <p:nvPr/>
        </p:nvSpPr>
        <p:spPr>
          <a:xfrm>
            <a:off x="8855624" y="3474552"/>
            <a:ext cx="1982202" cy="5844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98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3198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198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B8AD88-D969-4A02-9F73-B122470A501F}"/>
              </a:ext>
            </a:extLst>
          </p:cNvPr>
          <p:cNvSpPr txBox="1"/>
          <p:nvPr/>
        </p:nvSpPr>
        <p:spPr>
          <a:xfrm>
            <a:off x="8885558" y="4492572"/>
            <a:ext cx="1982202" cy="5844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98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3198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198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B4CB63-337F-4E9A-BE36-8F1B735940A2}"/>
              </a:ext>
            </a:extLst>
          </p:cNvPr>
          <p:cNvSpPr txBox="1"/>
          <p:nvPr/>
        </p:nvSpPr>
        <p:spPr>
          <a:xfrm>
            <a:off x="9002509" y="5458714"/>
            <a:ext cx="1688429" cy="6459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98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59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598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19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6991"/>
            <a:ext cx="12250738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ELEKTROMETR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87625" y="2595563"/>
            <a:ext cx="6019800" cy="679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811" dirty="0">
              <a:latin typeface="+mn-lt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6F25693-C07D-48F9-B280-E049D30BCA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28" t="36237" r="60466" b="52052"/>
          <a:stretch/>
        </p:blipFill>
        <p:spPr>
          <a:xfrm>
            <a:off x="2852465" y="1268250"/>
            <a:ext cx="4703022" cy="273630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142F0B8-43D5-48A4-A3FA-1531F04D93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289" t="39011" r="17176" b="52052"/>
          <a:stretch/>
        </p:blipFill>
        <p:spPr>
          <a:xfrm>
            <a:off x="2852465" y="4287751"/>
            <a:ext cx="5043122" cy="208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22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13100" y="1614488"/>
            <a:ext cx="93663" cy="215900"/>
          </a:xfrm>
        </p:spPr>
      </p:pic>
      <p:sp>
        <p:nvSpPr>
          <p:cNvPr id="18438" name="Прямоугольник 9"/>
          <p:cNvSpPr>
            <a:spLocks noChangeArrowheads="1"/>
          </p:cNvSpPr>
          <p:nvPr/>
        </p:nvSpPr>
        <p:spPr bwMode="auto">
          <a:xfrm>
            <a:off x="0" y="698"/>
            <a:ext cx="12185650" cy="769441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O‘TKAZISH QOBILIYATI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C74FD6F-91A0-4B70-BE92-2A33E3D8AC72}"/>
              </a:ext>
            </a:extLst>
          </p:cNvPr>
          <p:cNvSpPr txBox="1"/>
          <p:nvPr/>
        </p:nvSpPr>
        <p:spPr>
          <a:xfrm>
            <a:off x="332185" y="3193218"/>
            <a:ext cx="47468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O‘tkazmaydiganlar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CD9C616-87E5-4FFA-AFFB-8A402108CBD2}"/>
              </a:ext>
            </a:extLst>
          </p:cNvPr>
          <p:cNvSpPr txBox="1"/>
          <p:nvPr/>
        </p:nvSpPr>
        <p:spPr>
          <a:xfrm>
            <a:off x="620217" y="1203865"/>
            <a:ext cx="34067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O‘tkazgichlar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3D61861-E1B6-40AE-BB2D-04CF8A935E37}"/>
              </a:ext>
            </a:extLst>
          </p:cNvPr>
          <p:cNvSpPr txBox="1"/>
          <p:nvPr/>
        </p:nvSpPr>
        <p:spPr>
          <a:xfrm>
            <a:off x="6092825" y="1019557"/>
            <a:ext cx="49300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kislotalarning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6A33018-4867-4816-9BBA-796D8108496C}"/>
              </a:ext>
            </a:extLst>
          </p:cNvPr>
          <p:cNvSpPr txBox="1"/>
          <p:nvPr/>
        </p:nvSpPr>
        <p:spPr>
          <a:xfrm>
            <a:off x="332185" y="4089606"/>
            <a:ext cx="108831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Dielektriklar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chinni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rezina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plastmassa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148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5" grpId="0"/>
      <p:bldP spid="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13100" y="1614488"/>
            <a:ext cx="93663" cy="215900"/>
          </a:xfrm>
        </p:spPr>
      </p:pic>
      <p:sp>
        <p:nvSpPr>
          <p:cNvPr id="18438" name="Прямоугольник 9"/>
          <p:cNvSpPr>
            <a:spLocks noChangeArrowheads="1"/>
          </p:cNvSpPr>
          <p:nvPr/>
        </p:nvSpPr>
        <p:spPr bwMode="auto">
          <a:xfrm>
            <a:off x="0" y="698"/>
            <a:ext cx="12185650" cy="769441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O‘TKAZISH QOBILIYATI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CD9C616-87E5-4FFA-AFFB-8A402108CBD2}"/>
              </a:ext>
            </a:extLst>
          </p:cNvPr>
          <p:cNvSpPr txBox="1"/>
          <p:nvPr/>
        </p:nvSpPr>
        <p:spPr>
          <a:xfrm>
            <a:off x="764233" y="1476445"/>
            <a:ext cx="29225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Izolyatorlar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3D61861-E1B6-40AE-BB2D-04CF8A935E37}"/>
              </a:ext>
            </a:extLst>
          </p:cNvPr>
          <p:cNvSpPr txBox="1"/>
          <p:nvPr/>
        </p:nvSpPr>
        <p:spPr>
          <a:xfrm>
            <a:off x="5588769" y="958641"/>
            <a:ext cx="54310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Dielektrik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moddalardan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yasalgan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6A33018-4867-4816-9BBA-796D8108496C}"/>
              </a:ext>
            </a:extLst>
          </p:cNvPr>
          <p:cNvSpPr txBox="1"/>
          <p:nvPr/>
        </p:nvSpPr>
        <p:spPr>
          <a:xfrm>
            <a:off x="438873" y="2942219"/>
            <a:ext cx="113079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zaryadlarining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tartibli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564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5" grpId="0"/>
      <p:bldP spid="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250738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TOK MANBAI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87625" y="2595563"/>
            <a:ext cx="6019800" cy="679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811" dirty="0">
              <a:latin typeface="+mn-lt"/>
            </a:endParaRPr>
          </a:p>
        </p:txBody>
      </p:sp>
      <p:sp>
        <p:nvSpPr>
          <p:cNvPr id="6" name="AutoShape 2" descr="Эрнест Резерфорд - афоризмы, крылатые выражения, фразы ...">
            <a:extLst>
              <a:ext uri="{FF2B5EF4-FFF2-40B4-BE49-F238E27FC236}">
                <a16:creationId xmlns:a16="http://schemas.microsoft.com/office/drawing/2014/main" id="{04BD814C-AFDD-484A-B79C-DB2D2429386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FDD0D3-7E57-4B3D-B015-C357FE56D016}"/>
              </a:ext>
            </a:extLst>
          </p:cNvPr>
          <p:cNvSpPr txBox="1"/>
          <p:nvPr/>
        </p:nvSpPr>
        <p:spPr>
          <a:xfrm>
            <a:off x="532392" y="4584951"/>
            <a:ext cx="275267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Galvanik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08D844-0F9F-4134-9A35-3CA230C6BB8E}"/>
              </a:ext>
            </a:extLst>
          </p:cNvPr>
          <p:cNvSpPr txBox="1"/>
          <p:nvPr/>
        </p:nvSpPr>
        <p:spPr>
          <a:xfrm>
            <a:off x="4601871" y="5279913"/>
            <a:ext cx="29819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Batareyalar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0D7B6D-7FF6-4488-A16A-9B1AA941A00A}"/>
              </a:ext>
            </a:extLst>
          </p:cNvPr>
          <p:cNvSpPr txBox="1"/>
          <p:nvPr/>
        </p:nvSpPr>
        <p:spPr>
          <a:xfrm>
            <a:off x="7907426" y="3937552"/>
            <a:ext cx="37481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Akkumulyator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D23F485-0486-4D01-ACBD-8D3CD1CE59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44" t="21541" r="18949" b="62046"/>
          <a:stretch/>
        </p:blipFill>
        <p:spPr>
          <a:xfrm>
            <a:off x="7843294" y="1196152"/>
            <a:ext cx="3269123" cy="276854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531ABA3-1AE9-4BA3-A753-B195509905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591" t="27567" r="49703" b="62046"/>
          <a:stretch/>
        </p:blipFill>
        <p:spPr>
          <a:xfrm>
            <a:off x="4822490" y="1465802"/>
            <a:ext cx="1761309" cy="175206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BBFF7AC-4008-4D51-A614-6B2AD1EA00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10" t="21541" r="68058" b="62046"/>
          <a:stretch/>
        </p:blipFill>
        <p:spPr>
          <a:xfrm>
            <a:off x="908249" y="1022062"/>
            <a:ext cx="2000965" cy="329800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469089" y="2285826"/>
            <a:ext cx="1440160" cy="64807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585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250738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9360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ELEKTR KUCHLANISH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2" descr="Эрнест Резерфорд - афоризмы, крылатые выражения, фразы ...">
            <a:extLst>
              <a:ext uri="{FF2B5EF4-FFF2-40B4-BE49-F238E27FC236}">
                <a16:creationId xmlns:a16="http://schemas.microsoft.com/office/drawing/2014/main" id="{04BD814C-AFDD-484A-B79C-DB2D2429386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FDD0D3-7E57-4B3D-B015-C357FE56D016}"/>
              </a:ext>
            </a:extLst>
          </p:cNvPr>
          <p:cNvSpPr txBox="1"/>
          <p:nvPr/>
        </p:nvSpPr>
        <p:spPr>
          <a:xfrm>
            <a:off x="7684284" y="1634589"/>
            <a:ext cx="392947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Volt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F03575-402A-4F4E-926D-1793237AE2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258" t="52958" r="14032" b="32682"/>
          <a:stretch/>
        </p:blipFill>
        <p:spPr>
          <a:xfrm>
            <a:off x="908249" y="4007999"/>
            <a:ext cx="3793597" cy="246272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BF4457B-9AFF-4085-95CB-120A2C0289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492" t="55607" r="71693" b="32682"/>
          <a:stretch/>
        </p:blipFill>
        <p:spPr>
          <a:xfrm>
            <a:off x="1181592" y="1205489"/>
            <a:ext cx="2492856" cy="248260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70DF4F4-8D85-4067-BC2F-3849EA9BDA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998" t="57780" r="42292" b="32682"/>
          <a:stretch/>
        </p:blipFill>
        <p:spPr>
          <a:xfrm>
            <a:off x="3901327" y="1807547"/>
            <a:ext cx="3559455" cy="175432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066666F-2F55-4B86-8F9D-C0F46134ECC5}"/>
              </a:ext>
            </a:extLst>
          </p:cNvPr>
          <p:cNvSpPr txBox="1"/>
          <p:nvPr/>
        </p:nvSpPr>
        <p:spPr>
          <a:xfrm>
            <a:off x="4940697" y="4374058"/>
            <a:ext cx="5288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tokining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generatori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68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116347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CE35922-DA28-45AD-886B-7414EDAD5071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568325" y="1493738"/>
            <a:ext cx="11049000" cy="421653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155575" algn="l"/>
              </a:tabLst>
            </a:pP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Mavzu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oxiridagi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savollarga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javob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yozing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155575" algn="l"/>
              </a:tabLst>
            </a:pP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Havo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bilan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to‘ldirilgan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shar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sochga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ishqalab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quruq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devorga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tekkizilganda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uning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devorda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yopishib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qolishining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sababini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ayting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55575" algn="l"/>
              </a:tabLst>
            </a:pPr>
            <a:endParaRPr kumimoji="0" lang="ru-RU" altLang="ru-RU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35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8- sinf 1- mavzu 20.08" id="{1251B395-0478-4EDA-85E6-6E68E0C38723}" vid="{FF811EFB-35C7-43D8-8406-0DB8E72A48A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8- sinf 1- mavzu 20.08 физика</Template>
  <TotalTime>441</TotalTime>
  <Words>161</Words>
  <Application>Microsoft Office PowerPoint</Application>
  <PresentationFormat>Произвольный</PresentationFormat>
  <Paragraphs>47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Пользователь</cp:lastModifiedBy>
  <cp:revision>46</cp:revision>
  <dcterms:created xsi:type="dcterms:W3CDTF">2020-08-20T02:37:24Z</dcterms:created>
  <dcterms:modified xsi:type="dcterms:W3CDTF">2021-01-30T05:58:24Z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