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649" r:id="rId3"/>
    <p:sldId id="619" r:id="rId4"/>
    <p:sldId id="632" r:id="rId5"/>
    <p:sldId id="635" r:id="rId6"/>
    <p:sldId id="634" r:id="rId7"/>
    <p:sldId id="620" r:id="rId8"/>
    <p:sldId id="618" r:id="rId9"/>
  </p:sldIdLst>
  <p:sldSz cx="12185650" cy="7019925"/>
  <p:notesSz cx="5765800" cy="3244850"/>
  <p:defaultTextStyle>
    <a:defPPr>
      <a:defRPr lang="ru-RU"/>
    </a:defPPr>
    <a:lvl1pPr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66788" indent="-509588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935163" indent="-1020763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903538" indent="-1531938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871913" indent="-2043113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>
      <p:cViewPr varScale="1">
        <p:scale>
          <a:sx n="75" d="100"/>
          <a:sy n="75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28A267-D57F-4F95-A386-AE58393A7F7A}" type="datetimeFigureOut">
              <a:rPr lang="ru-RU"/>
              <a:pPr>
                <a:defRPr/>
              </a:pPr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9207AA-AE27-46BD-8C5E-31824F78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6788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5163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3538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1913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3A5A0C-15AF-4C77-8039-2C8E8B83F5B9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C1E4A5-2E56-4F06-80B1-91DDA2CCCF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18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F8569C-3D84-44F0-BD71-0FEE930EF4CB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48468C-D791-40B8-876F-43C3809302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6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951C9-0140-440C-96F2-9782FA034890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2ADE8A-0599-45B1-8412-18508AD18E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22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141288" y="153988"/>
            <a:ext cx="11942762" cy="9286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6464B1-7381-41E3-BED6-83123355A944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04C4B3-CD5C-404C-A2B0-DAF4AA5549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1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5C5DFB-1E36-4BBC-A01C-0B7446291065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48D639-3E28-4713-8384-01AD54592D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6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067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60463"/>
            <a:ext cx="11942762" cy="57308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3988"/>
            <a:ext cx="11942762" cy="9286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922338" y="2124075"/>
            <a:ext cx="10340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375" y="6527800"/>
            <a:ext cx="3898900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527800"/>
            <a:ext cx="2801938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0AA03-753B-4400-B2C1-5A134C4C46DC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4113" y="6527800"/>
            <a:ext cx="2801937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575F2-FB34-46A4-BB9F-5609075CD3E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65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9319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28987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38639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4831360" eaLnBrk="1" hangingPunct="1">
        <a:defRPr>
          <a:latin typeface="+mn-lt"/>
          <a:ea typeface="+mn-ea"/>
          <a:cs typeface="+mn-cs"/>
        </a:defRPr>
      </a:lvl6pPr>
      <a:lvl7pPr marL="5797632" eaLnBrk="1" hangingPunct="1">
        <a:defRPr>
          <a:latin typeface="+mn-lt"/>
          <a:ea typeface="+mn-ea"/>
          <a:cs typeface="+mn-cs"/>
        </a:defRPr>
      </a:lvl7pPr>
      <a:lvl8pPr marL="6763904" eaLnBrk="1" hangingPunct="1">
        <a:defRPr>
          <a:latin typeface="+mn-lt"/>
          <a:ea typeface="+mn-ea"/>
          <a:cs typeface="+mn-cs"/>
        </a:defRPr>
      </a:lvl8pPr>
      <a:lvl9pPr marL="77301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966272" eaLnBrk="1" hangingPunct="1">
        <a:defRPr>
          <a:latin typeface="+mn-lt"/>
          <a:ea typeface="+mn-ea"/>
          <a:cs typeface="+mn-cs"/>
        </a:defRPr>
      </a:lvl2pPr>
      <a:lvl3pPr marL="1932544" eaLnBrk="1" hangingPunct="1">
        <a:defRPr>
          <a:latin typeface="+mn-lt"/>
          <a:ea typeface="+mn-ea"/>
          <a:cs typeface="+mn-cs"/>
        </a:defRPr>
      </a:lvl3pPr>
      <a:lvl4pPr marL="2898815" eaLnBrk="1" hangingPunct="1">
        <a:defRPr>
          <a:latin typeface="+mn-lt"/>
          <a:ea typeface="+mn-ea"/>
          <a:cs typeface="+mn-cs"/>
        </a:defRPr>
      </a:lvl4pPr>
      <a:lvl5pPr marL="3865088" eaLnBrk="1" hangingPunct="1">
        <a:defRPr>
          <a:latin typeface="+mn-lt"/>
          <a:ea typeface="+mn-ea"/>
          <a:cs typeface="+mn-cs"/>
        </a:defRPr>
      </a:lvl5pPr>
      <a:lvl6pPr marL="4831360" eaLnBrk="1" hangingPunct="1">
        <a:defRPr>
          <a:latin typeface="+mn-lt"/>
          <a:ea typeface="+mn-ea"/>
          <a:cs typeface="+mn-cs"/>
        </a:defRPr>
      </a:lvl6pPr>
      <a:lvl7pPr marL="5797632" eaLnBrk="1" hangingPunct="1">
        <a:defRPr>
          <a:latin typeface="+mn-lt"/>
          <a:ea typeface="+mn-ea"/>
          <a:cs typeface="+mn-cs"/>
        </a:defRPr>
      </a:lvl7pPr>
      <a:lvl8pPr marL="6763904" eaLnBrk="1" hangingPunct="1">
        <a:defRPr>
          <a:latin typeface="+mn-lt"/>
          <a:ea typeface="+mn-ea"/>
          <a:cs typeface="+mn-cs"/>
        </a:defRPr>
      </a:lvl8pPr>
      <a:lvl9pPr marL="77301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6350"/>
            <a:ext cx="12207875" cy="145256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latin typeface="+mn-lt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10406063" y="608013"/>
            <a:ext cx="366712" cy="768350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6413" y="23813"/>
            <a:ext cx="4616450" cy="1365250"/>
          </a:xfrm>
          <a:prstGeom prst="rect">
            <a:avLst/>
          </a:prstGeom>
        </p:spPr>
        <p:txBody>
          <a:bodyPr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454" kern="0" spc="1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8000" y="157163"/>
            <a:ext cx="1622425" cy="1200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solidFill>
                <a:srgbClr val="000000"/>
              </a:solidFill>
            </a:endParaRPr>
          </a:p>
        </p:txBody>
      </p:sp>
      <p:sp>
        <p:nvSpPr>
          <p:cNvPr id="9222" name="object 4"/>
          <p:cNvSpPr txBox="1">
            <a:spLocks noChangeArrowheads="1"/>
          </p:cNvSpPr>
          <p:nvPr/>
        </p:nvSpPr>
        <p:spPr bwMode="auto">
          <a:xfrm>
            <a:off x="1524000" y="1757870"/>
            <a:ext cx="9864526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ru-RU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 TOKI HAQIDA TUSHUNCHA</a:t>
            </a:r>
          </a:p>
        </p:txBody>
      </p:sp>
      <p:sp>
        <p:nvSpPr>
          <p:cNvPr id="19" name="object 9"/>
          <p:cNvSpPr>
            <a:spLocks/>
          </p:cNvSpPr>
          <p:nvPr/>
        </p:nvSpPr>
        <p:spPr bwMode="auto">
          <a:xfrm>
            <a:off x="9979025" y="180975"/>
            <a:ext cx="1598613" cy="1127125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latin typeface="+mn-lt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9972675" y="277813"/>
            <a:ext cx="1598613" cy="1504950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algn="ctr"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r>
              <a:rPr lang="en-US" sz="4650" spc="22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650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-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52463" y="1903413"/>
            <a:ext cx="871537" cy="19002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6">
              <a:latin typeface="+mn-lt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23900" y="4957763"/>
            <a:ext cx="800100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6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4CAC63-60E8-4BF5-9A86-B4C70BE5C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 t="2814" r="2814" b="2814"/>
          <a:stretch/>
        </p:blipFill>
        <p:spPr>
          <a:xfrm>
            <a:off x="7372491" y="3327150"/>
            <a:ext cx="2629214" cy="2629214"/>
          </a:xfrm>
          <a:prstGeom prst="rect">
            <a:avLst/>
          </a:prstGeom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70581CC9-C547-4A6D-AE82-BAC73FD1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13" y="3803650"/>
            <a:ext cx="3510495" cy="287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31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  YOKI  NOTO‘G‘RI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C7C09072-5B32-4D62-8593-D8850CC9A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08143"/>
              </p:ext>
            </p:extLst>
          </p:nvPr>
        </p:nvGraphicFramePr>
        <p:xfrm>
          <a:off x="423387" y="1118425"/>
          <a:ext cx="10955617" cy="518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253">
                  <a:extLst>
                    <a:ext uri="{9D8B030D-6E8A-4147-A177-3AD203B41FA5}">
                      <a16:colId xmlns:a16="http://schemas.microsoft.com/office/drawing/2014/main" val="1835331769"/>
                    </a:ext>
                  </a:extLst>
                </a:gridCol>
                <a:gridCol w="7182299">
                  <a:extLst>
                    <a:ext uri="{9D8B030D-6E8A-4147-A177-3AD203B41FA5}">
                      <a16:colId xmlns:a16="http://schemas.microsoft.com/office/drawing/2014/main" val="1829260512"/>
                    </a:ext>
                  </a:extLst>
                </a:gridCol>
                <a:gridCol w="2755065">
                  <a:extLst>
                    <a:ext uri="{9D8B030D-6E8A-4147-A177-3AD203B41FA5}">
                      <a16:colId xmlns:a16="http://schemas.microsoft.com/office/drawing/2014/main" val="308704027"/>
                    </a:ext>
                  </a:extLst>
                </a:gridCol>
              </a:tblGrid>
              <a:tr h="107178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noto‘g‘ri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161618062"/>
                  </a:ext>
                </a:extLst>
              </a:tr>
              <a:tr h="10278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energiyasi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tezligiga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bo‘gliq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900749595"/>
                  </a:ext>
                </a:extLst>
              </a:tr>
              <a:tr h="10278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potensial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energiyasi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bog‘liq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1739268444"/>
                  </a:ext>
                </a:extLst>
              </a:tr>
              <a:tr h="10278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Quyoshdan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kelayotgan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o‘tkazuvchanlik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orqali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uzatiladi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382003069"/>
                  </a:ext>
                </a:extLst>
              </a:tr>
              <a:tr h="10278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Konveksiya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lotinchadan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olingan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bo‘lib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olib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bildiradi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6948361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E6B4CD-243C-47ED-A50D-F18AB4DEBB74}"/>
              </a:ext>
            </a:extLst>
          </p:cNvPr>
          <p:cNvSpPr txBox="1"/>
          <p:nvPr/>
        </p:nvSpPr>
        <p:spPr>
          <a:xfrm>
            <a:off x="8855624" y="2438589"/>
            <a:ext cx="1688429" cy="645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98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8D4AF-1AA9-43E2-8B48-33DC25188525}"/>
              </a:ext>
            </a:extLst>
          </p:cNvPr>
          <p:cNvSpPr txBox="1"/>
          <p:nvPr/>
        </p:nvSpPr>
        <p:spPr>
          <a:xfrm>
            <a:off x="8855624" y="3474552"/>
            <a:ext cx="1982202" cy="584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8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19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98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8AD88-D969-4A02-9F73-B122470A501F}"/>
              </a:ext>
            </a:extLst>
          </p:cNvPr>
          <p:cNvSpPr txBox="1"/>
          <p:nvPr/>
        </p:nvSpPr>
        <p:spPr>
          <a:xfrm>
            <a:off x="8885558" y="4492572"/>
            <a:ext cx="1982202" cy="584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8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19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98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CB63-337F-4E9A-BE36-8F1B735940A2}"/>
              </a:ext>
            </a:extLst>
          </p:cNvPr>
          <p:cNvSpPr txBox="1"/>
          <p:nvPr/>
        </p:nvSpPr>
        <p:spPr>
          <a:xfrm>
            <a:off x="9002509" y="5458714"/>
            <a:ext cx="1688429" cy="645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98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991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ELEKTROMETR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F25693-C07D-48F9-B280-E049D30BC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8" t="36237" r="60466" b="52052"/>
          <a:stretch/>
        </p:blipFill>
        <p:spPr>
          <a:xfrm>
            <a:off x="2852465" y="1268250"/>
            <a:ext cx="4703022" cy="27363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42F0B8-43D5-48A4-A3FA-1531F04D9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9" t="39011" r="17176" b="52052"/>
          <a:stretch/>
        </p:blipFill>
        <p:spPr>
          <a:xfrm>
            <a:off x="2852465" y="4287751"/>
            <a:ext cx="5043122" cy="20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0" y="698"/>
            <a:ext cx="12185650" cy="76944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O‘TKAZISH QOBILIYATI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74FD6F-91A0-4B70-BE92-2A33E3D8AC72}"/>
              </a:ext>
            </a:extLst>
          </p:cNvPr>
          <p:cNvSpPr txBox="1"/>
          <p:nvPr/>
        </p:nvSpPr>
        <p:spPr>
          <a:xfrm>
            <a:off x="332185" y="3193218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O‘tkazmaydiganlar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D9C616-87E5-4FFA-AFFB-8A402108CBD2}"/>
              </a:ext>
            </a:extLst>
          </p:cNvPr>
          <p:cNvSpPr txBox="1"/>
          <p:nvPr/>
        </p:nvSpPr>
        <p:spPr>
          <a:xfrm>
            <a:off x="620217" y="1203865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61861-E1B6-40AE-BB2D-04CF8A935E37}"/>
              </a:ext>
            </a:extLst>
          </p:cNvPr>
          <p:cNvSpPr txBox="1"/>
          <p:nvPr/>
        </p:nvSpPr>
        <p:spPr>
          <a:xfrm>
            <a:off x="6092825" y="1019557"/>
            <a:ext cx="4930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kislotalarning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A33018-4867-4816-9BBA-796D8108496C}"/>
              </a:ext>
            </a:extLst>
          </p:cNvPr>
          <p:cNvSpPr txBox="1"/>
          <p:nvPr/>
        </p:nvSpPr>
        <p:spPr>
          <a:xfrm>
            <a:off x="332185" y="4089606"/>
            <a:ext cx="10883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Dielektriklar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rezina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plastmassa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0" y="698"/>
            <a:ext cx="12185650" cy="76944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O‘TKAZISH QOBILIYATI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D9C616-87E5-4FFA-AFFB-8A402108CBD2}"/>
              </a:ext>
            </a:extLst>
          </p:cNvPr>
          <p:cNvSpPr txBox="1"/>
          <p:nvPr/>
        </p:nvSpPr>
        <p:spPr>
          <a:xfrm>
            <a:off x="764233" y="1476445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Izolyatorlar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61861-E1B6-40AE-BB2D-04CF8A935E37}"/>
              </a:ext>
            </a:extLst>
          </p:cNvPr>
          <p:cNvSpPr txBox="1"/>
          <p:nvPr/>
        </p:nvSpPr>
        <p:spPr>
          <a:xfrm>
            <a:off x="5588769" y="958641"/>
            <a:ext cx="5431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Dielektrik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A33018-4867-4816-9BBA-796D8108496C}"/>
              </a:ext>
            </a:extLst>
          </p:cNvPr>
          <p:cNvSpPr txBox="1"/>
          <p:nvPr/>
        </p:nvSpPr>
        <p:spPr>
          <a:xfrm>
            <a:off x="438873" y="2942219"/>
            <a:ext cx="11307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TOK MANBAI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sp>
        <p:nvSpPr>
          <p:cNvPr id="6" name="AutoShape 2" descr="Эрнест Резерфорд - афоризмы, крылатые выражения, фразы ...">
            <a:extLst>
              <a:ext uri="{FF2B5EF4-FFF2-40B4-BE49-F238E27FC236}">
                <a16:creationId xmlns:a16="http://schemas.microsoft.com/office/drawing/2014/main" id="{04BD814C-AFDD-484A-B79C-DB2D24293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DD0D3-7E57-4B3D-B015-C357FE56D016}"/>
              </a:ext>
            </a:extLst>
          </p:cNvPr>
          <p:cNvSpPr txBox="1"/>
          <p:nvPr/>
        </p:nvSpPr>
        <p:spPr>
          <a:xfrm>
            <a:off x="532392" y="4584951"/>
            <a:ext cx="2752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Galvanik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8D844-0F9F-4134-9A35-3CA230C6BB8E}"/>
              </a:ext>
            </a:extLst>
          </p:cNvPr>
          <p:cNvSpPr txBox="1"/>
          <p:nvPr/>
        </p:nvSpPr>
        <p:spPr>
          <a:xfrm>
            <a:off x="4601871" y="5279913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Batareyalar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D7B6D-7FF6-4488-A16A-9B1AA941A00A}"/>
              </a:ext>
            </a:extLst>
          </p:cNvPr>
          <p:cNvSpPr txBox="1"/>
          <p:nvPr/>
        </p:nvSpPr>
        <p:spPr>
          <a:xfrm>
            <a:off x="7907426" y="3937552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Akkumulyator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23F485-0486-4D01-ACBD-8D3CD1CE5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4" t="21541" r="18949" b="62046"/>
          <a:stretch/>
        </p:blipFill>
        <p:spPr>
          <a:xfrm>
            <a:off x="7843294" y="1196152"/>
            <a:ext cx="3269123" cy="27685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31ABA3-1AE9-4BA3-A753-B19550990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1" t="27567" r="49703" b="62046"/>
          <a:stretch/>
        </p:blipFill>
        <p:spPr>
          <a:xfrm>
            <a:off x="4822490" y="1465802"/>
            <a:ext cx="1761309" cy="1752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BFF7AC-4008-4D51-A614-6B2AD1EA0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0" t="21541" r="68058" b="62046"/>
          <a:stretch/>
        </p:blipFill>
        <p:spPr>
          <a:xfrm>
            <a:off x="908249" y="1022062"/>
            <a:ext cx="2000965" cy="32980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69089" y="2285826"/>
            <a:ext cx="1440160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 KUCHLANISH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Эрнест Резерфорд - афоризмы, крылатые выражения, фразы ...">
            <a:extLst>
              <a:ext uri="{FF2B5EF4-FFF2-40B4-BE49-F238E27FC236}">
                <a16:creationId xmlns:a16="http://schemas.microsoft.com/office/drawing/2014/main" id="{04BD814C-AFDD-484A-B79C-DB2D24293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DD0D3-7E57-4B3D-B015-C357FE56D016}"/>
              </a:ext>
            </a:extLst>
          </p:cNvPr>
          <p:cNvSpPr txBox="1"/>
          <p:nvPr/>
        </p:nvSpPr>
        <p:spPr>
          <a:xfrm>
            <a:off x="7684284" y="1634589"/>
            <a:ext cx="39294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Volt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03575-402A-4F4E-926D-1793237AE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8" t="52958" r="14032" b="32682"/>
          <a:stretch/>
        </p:blipFill>
        <p:spPr>
          <a:xfrm>
            <a:off x="908249" y="4007999"/>
            <a:ext cx="3793597" cy="24627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F4457B-9AFF-4085-95CB-120A2C028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2" t="55607" r="71693" b="32682"/>
          <a:stretch/>
        </p:blipFill>
        <p:spPr>
          <a:xfrm>
            <a:off x="1181592" y="1205489"/>
            <a:ext cx="2492856" cy="24826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0DF4F4-8D85-4067-BC2F-3849EA9BD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8" t="57780" r="42292" b="32682"/>
          <a:stretch/>
        </p:blipFill>
        <p:spPr>
          <a:xfrm>
            <a:off x="3901327" y="1807547"/>
            <a:ext cx="3559455" cy="1754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66666F-2F55-4B86-8F9D-C0F46134ECC5}"/>
              </a:ext>
            </a:extLst>
          </p:cNvPr>
          <p:cNvSpPr txBox="1"/>
          <p:nvPr/>
        </p:nvSpPr>
        <p:spPr>
          <a:xfrm>
            <a:off x="4940697" y="4374058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generatori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8325" y="1493738"/>
            <a:ext cx="11049000" cy="42165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Havo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to‘ldirilgan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shar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sochga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ishqalab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quruq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devorga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tekkizilganda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devorda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yopishib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qolishining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sababini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ayting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575" algn="l"/>
              </a:tabLst>
            </a:pP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- sinf 1- mavzu 20.08" id="{1251B395-0478-4EDA-85E6-6E68E0C38723}" vid="{FF811EFB-35C7-43D8-8406-0DB8E72A48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 sinf 1- mavzu 20.08 физика</Template>
  <TotalTime>441</TotalTime>
  <Words>161</Words>
  <Application>Microsoft Office PowerPoint</Application>
  <PresentationFormat>Произвольный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</cp:lastModifiedBy>
  <cp:revision>46</cp:revision>
  <dcterms:created xsi:type="dcterms:W3CDTF">2020-08-20T02:37:24Z</dcterms:created>
  <dcterms:modified xsi:type="dcterms:W3CDTF">2021-01-30T05:58:24Z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