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832" r:id="rId5"/>
    <p:sldId id="1833" r:id="rId6"/>
    <p:sldId id="1834" r:id="rId7"/>
    <p:sldId id="1810" r:id="rId8"/>
    <p:sldId id="1767" r:id="rId9"/>
    <p:sldId id="1835" r:id="rId10"/>
    <p:sldId id="1830" r:id="rId11"/>
    <p:sldId id="1828" r:id="rId12"/>
    <p:sldId id="1820" r:id="rId13"/>
    <p:sldId id="1819" r:id="rId14"/>
    <p:sldId id="1821" r:id="rId15"/>
    <p:sldId id="1823" r:id="rId16"/>
    <p:sldId id="1824" r:id="rId17"/>
    <p:sldId id="17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=""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Elektr toki haqidagi dastlabki ma'lumotlar - 12 Апреля 2017 -  yorituvchi.ucoz.net - Yorituvchilikka oid ilk say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7" y="3081147"/>
            <a:ext cx="3499082" cy="3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Online dars\8.2.5\5e9fbcbd5c5e67053735320aec47e8a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2" y="2246864"/>
            <a:ext cx="4680000" cy="42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111325" y="1414596"/>
            <a:ext cx="8938164" cy="716836"/>
            <a:chOff x="1536" y="1899"/>
            <a:chExt cx="2736" cy="346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4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6"/>
              <a:ext cx="2652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asboblarining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ulanish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sxemasi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3" name="Picture 5" descr="Pin on Cub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/>
          <a:stretch/>
        </p:blipFill>
        <p:spPr bwMode="auto">
          <a:xfrm>
            <a:off x="6149128" y="2180302"/>
            <a:ext cx="4935514" cy="41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1" y="2803506"/>
            <a:ext cx="5299707" cy="35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Xulosalar</a:t>
            </a:r>
            <a:endParaRPr lang="ru-RU" sz="6448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63902" y="1258319"/>
            <a:ext cx="10258323" cy="1100960"/>
            <a:chOff x="1658" y="2288"/>
            <a:chExt cx="2736" cy="525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658" y="2288"/>
              <a:ext cx="2736" cy="5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706" y="2299"/>
              <a:ext cx="2640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Shunday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qilib zanjirda elektr toki mavjud bo‘lishi uchun ikkita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shart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: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920810" y="3009708"/>
            <a:ext cx="5779858" cy="1076328"/>
            <a:chOff x="1296" y="1344"/>
            <a:chExt cx="3339" cy="678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383"/>
              <a:ext cx="3099" cy="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26" y="1382"/>
              <a:ext cx="291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manbai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kerak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7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5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929390" y="4283626"/>
            <a:ext cx="5697542" cy="728663"/>
            <a:chOff x="1296" y="1824"/>
            <a:chExt cx="3589" cy="459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3349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728" y="1867"/>
              <a:ext cx="315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Zanjir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berk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bo‘lishi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kerak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7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5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 descr="D:\Online dars\8.3.8\QWj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11" y="2882966"/>
            <a:ext cx="3589466" cy="24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13394" y="1129289"/>
            <a:ext cx="11101858" cy="1662490"/>
            <a:chOff x="1536" y="2907"/>
            <a:chExt cx="2736" cy="330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584" y="2921"/>
                  <a:ext cx="2618" cy="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Zanjirdagi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tok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kuchining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o‘lchov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birligi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sifatida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200" b="0" i="1" smtClean="0"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a14:m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(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Amper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)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qabul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qilingan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O‘lchaydigan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asbob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 “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Ampermetr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” deb </a:t>
                  </a:r>
                  <a:r>
                    <a:rPr lang="en-US" sz="3200" dirty="0" err="1" smtClean="0">
                      <a:latin typeface="Arial" pitchFamily="34" charset="0"/>
                      <a:cs typeface="Arial" pitchFamily="34" charset="0"/>
                    </a:rPr>
                    <a:t>ataladi</a:t>
                  </a:r>
                  <a:r>
                    <a:rPr lang="en-US" sz="3200" dirty="0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584" y="2921"/>
                  <a:ext cx="2618" cy="31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34" t="-5039" r="-1492" b="-116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Online dars\8.2.5\unnamed (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5" y="2919412"/>
            <a:ext cx="37814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3" y="3208081"/>
            <a:ext cx="34480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Амперметр лаборатор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3" y="3294035"/>
            <a:ext cx="2916439" cy="26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Iste’molchilarni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6152" y="1233725"/>
            <a:ext cx="11100007" cy="1144916"/>
            <a:chOff x="1536" y="2379"/>
            <a:chExt cx="2736" cy="357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584" y="2390"/>
              <a:ext cx="264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Odatda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zanjiriga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nechta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iste’molchilar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ulanishi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mumkin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parallel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yoki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ketma-ket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ulanadi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D:\Online dars\8.2.5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2950710"/>
            <a:ext cx="5250539" cy="31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Online dars\8.2.5\Series-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32" y="2805567"/>
            <a:ext cx="3955318" cy="33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D:\Online dars\8.2.6\paralel-circu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65" y="2312305"/>
            <a:ext cx="7301650" cy="27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Online dars\8.2.6\Bu7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72077"/>
            <a:ext cx="3932627" cy="44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89594" y="1107553"/>
            <a:ext cx="101913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AutoNum type="romanUcPeriod"/>
            </a:pPr>
            <a:r>
              <a:rPr lang="uz-Latn-UZ" sz="3600" dirty="0" smtClean="0">
                <a:latin typeface="Arial" pitchFamily="34" charset="0"/>
                <a:cs typeface="Arial" pitchFamily="34" charset="0"/>
              </a:rPr>
              <a:t>Kalkulyator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, cho‘ntak fonari,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o‘yinchoq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to‘pponcha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, boshqariluvchi mashina va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kabilarning 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batareyalarini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ko‘ring 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va necha volt kuchlanish berishini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yozing.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857250" indent="-857250" algn="just">
              <a:buAutoNum type="romanUcPeriod"/>
            </a:pPr>
            <a:r>
              <a:rPr lang="uz-Latn-UZ" sz="3600" dirty="0" smtClean="0">
                <a:latin typeface="Arial" pitchFamily="34" charset="0"/>
                <a:cs typeface="Arial" pitchFamily="34" charset="0"/>
              </a:rPr>
              <a:t>Batareya 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va ikkita lampochkani o‘tkazgichlar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orqali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avval 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ketma-ket so‘ngra parallel ulang.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ikkala holda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lampochkalarning 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yonishiga e’tibor bering. Sababini tushuntirishga harakat </a:t>
            </a:r>
            <a:r>
              <a:rPr lang="uz-Latn-UZ" sz="3600" dirty="0" smtClean="0">
                <a:latin typeface="Arial" pitchFamily="34" charset="0"/>
                <a:cs typeface="Arial" pitchFamily="34" charset="0"/>
              </a:rPr>
              <a:t>qiling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6153" y="1233726"/>
            <a:ext cx="9278762" cy="1635594"/>
            <a:chOff x="1536" y="2379"/>
            <a:chExt cx="2736" cy="357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584" y="2390"/>
              <a:ext cx="264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Savol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Katta </a:t>
              </a:r>
              <a:r>
                <a:rPr lang="uz-Latn-UZ" sz="3200" b="1" dirty="0">
                  <a:latin typeface="Arial" pitchFamily="34" charset="0"/>
                  <a:cs typeface="Arial" pitchFamily="34" charset="0"/>
                </a:rPr>
                <a:t>quvvatga ega bo‘lgan elektr tokini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ishlab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chiqaradigan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qurilmaga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deyiladi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90" name="Picture 2" descr="Generator - Elektr jihozlari - OLX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8" y="3264855"/>
            <a:ext cx="3852030" cy="34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50521" y="3646155"/>
            <a:ext cx="5602965" cy="1319213"/>
            <a:chOff x="1472" y="1665"/>
            <a:chExt cx="5687" cy="83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665"/>
              <a:ext cx="5623" cy="8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1728" y="1700"/>
              <a:ext cx="5267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Javob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tokining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generatori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deyiladi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1472" y="1886"/>
              <a:ext cx="116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endParaRPr lang="en-US" sz="35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1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07975" y="1282702"/>
            <a:ext cx="8051738" cy="1601053"/>
            <a:chOff x="1559" y="1419"/>
            <a:chExt cx="2736" cy="343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559" y="1419"/>
              <a:ext cx="2736" cy="3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638" y="1428"/>
              <a:ext cx="256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Savol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Elektr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kuchlanishi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o‘lchana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digan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maxsus asbob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deb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nomlanadi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kuchlanish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birligi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266" name="Picture 2" descr="Panel moving coil voltmeter MU-45-DC1V | GM electronic 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9543" r="18884" b="10618"/>
          <a:stretch/>
        </p:blipFill>
        <p:spPr bwMode="auto">
          <a:xfrm>
            <a:off x="575643" y="3364443"/>
            <a:ext cx="2793765" cy="271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Цифровой ЖК Вольтметр Амперметр Омметр МультиметрE8318 купить по выгодной  цене с доставкой по Москве и всей России | Интернет-магазин OZ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8455"/>
          <a:stretch/>
        </p:blipFill>
        <p:spPr bwMode="auto">
          <a:xfrm>
            <a:off x="3748633" y="3364443"/>
            <a:ext cx="3488133" cy="29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096000" y="3077910"/>
            <a:ext cx="5911447" cy="1660060"/>
            <a:chOff x="1536" y="2379"/>
            <a:chExt cx="2736" cy="378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1584" y="2400"/>
              <a:ext cx="264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Javob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Voltmetr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kuchlanish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birligi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volt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deyiladi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65181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767833" y="160338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44468" y="1812157"/>
            <a:ext cx="8484043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MAVZU: TURMUSHDA ELEKTR TOKINING AHAMIYATI. ODDIY ELEKTR ZANJIRI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Наклейка Atom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47" y="4032918"/>
            <a:ext cx="2713704" cy="25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460375" y="1122343"/>
            <a:ext cx="11308838" cy="1223963"/>
            <a:chOff x="1575" y="1339"/>
            <a:chExt cx="5623" cy="807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75" y="1339"/>
              <a:ext cx="5623" cy="8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73"/>
              <a:ext cx="5324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Biz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hayotimizda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juda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asboblaridan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5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foydalanamiz</a:t>
              </a:r>
              <a:r>
                <a:rPr lang="en-US" sz="35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en-US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D:\Online dars\8.3.8\DT-UN32N5300AFXZA-gallery2-05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414150"/>
            <a:ext cx="3119937" cy="23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nline dars\8.3.8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1" y="3306549"/>
            <a:ext cx="4186980" cy="2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Online dars\8.3.8\rad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2" y="4730944"/>
            <a:ext cx="2065310" cy="19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Online dars\8.3.8\Rh6yF8zZR5i4gGpkHZU7ors1jgQo4OvAHVO42TNjk9ifzOXB9t0u4aHZBj6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8663" r="20614" b="13027"/>
          <a:stretch/>
        </p:blipFill>
        <p:spPr bwMode="auto">
          <a:xfrm>
            <a:off x="7371473" y="2936349"/>
            <a:ext cx="2001186" cy="25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Online dars\8.3.8\RK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59" y="2722536"/>
            <a:ext cx="2748175" cy="27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choralari</a:t>
            </a:r>
            <a:endParaRPr lang="ru-RU" sz="72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60588" y="1384501"/>
            <a:ext cx="10795669" cy="1742157"/>
            <a:chOff x="1549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9" y="1899"/>
              <a:ext cx="2736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08" y="1916"/>
              <a:ext cx="258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asboblaridagi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nosozliklar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ulardan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foydalanishdagi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ehtiyotkorona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ish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tutmaslik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tufayli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hayotimizni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xavf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ostiga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qo‘yishimiz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mumkin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 descr="D:\Online dars\8.3.9\istockphoto-484884282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5" y="3426078"/>
            <a:ext cx="3782602" cy="31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Online dars\8.3.9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01" y="3255448"/>
            <a:ext cx="2448078" cy="33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choralari</a:t>
            </a:r>
            <a:endParaRPr lang="ru-RU" sz="72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60588" y="1148533"/>
            <a:ext cx="10795669" cy="1742157"/>
            <a:chOff x="1549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9" y="1899"/>
              <a:ext cx="2736" cy="38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08" y="1916"/>
              <a:ext cx="258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Ehtiyotsizlik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tufayli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ushlab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olgan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tanasidan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o‘tib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turgan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odam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o‘zini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o‘zi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deyarli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qutqara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olmaydi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2" descr="C:\Users\User\Desktop\Online dars\8.3.9\38008fdd512c40e081febafabac2c7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8" y="3161175"/>
            <a:ext cx="9299059" cy="34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avfsizlik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3856" y="1246209"/>
            <a:ext cx="11187369" cy="2164332"/>
            <a:chOff x="1536" y="2379"/>
            <a:chExt cx="2736" cy="314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gray">
            <a:xfrm>
              <a:off x="1594" y="2390"/>
              <a:ext cx="2641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S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imlardan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o‘tayotgan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toki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ko‘zga ko‘rinmaydi,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hidi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yo‘q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, rangsizdir. Tok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borligini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o‘lchov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asboblari yordamida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aniqlash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mumkin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. Tokdan zararlanishni ilk bor 1862-yilda qayd etishgan.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 descr="D:\Online dars\8.3.8\9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 b="12154"/>
          <a:stretch/>
        </p:blipFill>
        <p:spPr bwMode="auto">
          <a:xfrm>
            <a:off x="7239616" y="3952568"/>
            <a:ext cx="2907275" cy="21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Online dars\8.3.8\DOC001340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5" y="3803650"/>
            <a:ext cx="35560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твертка-индикатор 100-500 В (красная). Распродажа. Доставка по РФ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14222"/>
          <a:stretch/>
        </p:blipFill>
        <p:spPr bwMode="auto">
          <a:xfrm>
            <a:off x="4257015" y="4085303"/>
            <a:ext cx="2857500" cy="21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856" y="1389337"/>
            <a:ext cx="10993401" cy="1722574"/>
            <a:chOff x="1536" y="2907"/>
            <a:chExt cx="2736" cy="379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94" y="2924"/>
              <a:ext cx="261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O‘rganishni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sodda elektr zanjiri tuzishdan boshlaylik.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Buning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uchun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tok manbai, elektr lampochkasi va uzib-ulagich olinadi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599376"/>
            <a:ext cx="10858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327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1025</cp:revision>
  <dcterms:created xsi:type="dcterms:W3CDTF">2020-03-24T02:20:14Z</dcterms:created>
  <dcterms:modified xsi:type="dcterms:W3CDTF">2021-02-01T04:34:03Z</dcterms:modified>
</cp:coreProperties>
</file>