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320" r:id="rId2"/>
    <p:sldId id="307" r:id="rId3"/>
    <p:sldId id="285" r:id="rId4"/>
    <p:sldId id="316" r:id="rId5"/>
    <p:sldId id="315" r:id="rId6"/>
    <p:sldId id="292" r:id="rId7"/>
    <p:sldId id="321" r:id="rId8"/>
    <p:sldId id="295" r:id="rId9"/>
    <p:sldId id="27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EFF"/>
    <a:srgbClr val="ACFAB3"/>
    <a:srgbClr val="85F790"/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569" autoAdjust="0"/>
  </p:normalViewPr>
  <p:slideViewPr>
    <p:cSldViewPr>
      <p:cViewPr varScale="1">
        <p:scale>
          <a:sx n="73" d="100"/>
          <a:sy n="73" d="100"/>
        </p:scale>
        <p:origin x="308" y="4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BD4279-43EC-4CDC-86E6-F93D12AD2B64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1D44E2-DAC2-414E-9D80-CA19BC274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991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3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0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6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98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0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0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54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5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675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0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jpeg"/><Relationship Id="rId7" Type="http://schemas.openxmlformats.org/officeDocument/2006/relationships/image" Target="../media/image3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97581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264352" y="357692"/>
            <a:ext cx="1872208" cy="117406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9784" y="2364680"/>
            <a:ext cx="720080" cy="172819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79784" y="4509120"/>
            <a:ext cx="720080" cy="16561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979784" y="260648"/>
            <a:ext cx="1371801" cy="1368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Picture 4" descr="C:\Users\User\Desktop\Online dars\8.3.8\стоб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2132856"/>
            <a:ext cx="6156176" cy="4296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Online dars\8.3.8\1499916989_27-lampochka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7545" y="2912521"/>
            <a:ext cx="1353614" cy="2360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04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3306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99456" y="190962"/>
            <a:ext cx="102251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3390" y="1693257"/>
            <a:ext cx="6120682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Savol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nimalardan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tuzilgan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76120" y="3224265"/>
            <a:ext cx="3888432" cy="147732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manbai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ulovchi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simlar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kalit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iste’molchidan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 descr="D:\Online dars\8.3.8\BWWG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242" y="3291496"/>
            <a:ext cx="5409782" cy="2257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39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9614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59496" y="1962703"/>
            <a:ext cx="93940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XONADONDAGI ELEKTR ASBOBLARI. ELEKTR ENERGIYASINI TEJASH</a:t>
            </a:r>
            <a:endParaRPr lang="en-US" sz="48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-27384"/>
            <a:ext cx="12192000" cy="197581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 descr="C:\Users\User\Desktop\Online dars\8.3.5\source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776" y="3501008"/>
            <a:ext cx="3499082" cy="3499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34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XONADONDAGI ELEKTR ASBOBLARI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9376" y="4897391"/>
            <a:ext cx="9683330" cy="15894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uz-Latn-UZ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 asboblarning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barchasi </a:t>
            </a:r>
            <a:r>
              <a:rPr lang="uz-Latn-UZ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xonadonga kiritilgan elektr tarmog‘idan quvvat olib </a:t>
            </a:r>
            <a:r>
              <a:rPr lang="uz-Latn-UZ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ishlaydi.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Xonadonga </a:t>
            </a:r>
            <a:r>
              <a:rPr lang="uz-Latn-UZ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kiritilgan elektr tarmog‘ining kuchlanishi 220 V </a:t>
            </a:r>
            <a:r>
              <a:rPr lang="uz-Latn-UZ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teng.</a:t>
            </a:r>
            <a:endParaRPr lang="ru-RU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User\Desktop\Online dars\8.3.7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928" y="3356992"/>
            <a:ext cx="2088736" cy="122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Online dars\8.3.7\Без назван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162" y="1688852"/>
            <a:ext cx="1281003" cy="1281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Online dars\8.3.7\2-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927" y="1728678"/>
            <a:ext cx="1241177" cy="124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Desktop\Online dars\8.3.7\elektrucheskaya-plutka-dlya-rozzhuga-ugley-kfv_enl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43" b="15557"/>
          <a:stretch/>
        </p:blipFill>
        <p:spPr bwMode="auto">
          <a:xfrm>
            <a:off x="4511824" y="1739477"/>
            <a:ext cx="2376264" cy="1449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User\Desktop\Online dars\8.3.8\6fbbf94bdb87533z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704" y="3086606"/>
            <a:ext cx="2905006" cy="1777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User\Desktop\Online dars\8.3.8\1499916989_27-lampochka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430" y="3322253"/>
            <a:ext cx="748849" cy="1305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C:\Users\User\Desktop\Online dars\8.3.8\Rh6yF8zZR5i4gGpkHZU7ors1jgQo4OvAHVO42TNjk9ifzOXB9t0u4aHZBj6i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569" y="1491683"/>
            <a:ext cx="2009325" cy="200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C:\Users\User\Desktop\Online dars\8.3.8\RKbI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9982" y="1491683"/>
            <a:ext cx="2160240" cy="2152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48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XONADONNING ELEKTR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HISOBLAGICHI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Однофазный счетчик DDS 28 (PRC) купить в Schetchik.uz по 86 900 sum (тел.:  +998 71 200 18 00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51" t="6608" r="26595" b="22215"/>
          <a:stretch/>
        </p:blipFill>
        <p:spPr bwMode="auto">
          <a:xfrm>
            <a:off x="5879976" y="1434958"/>
            <a:ext cx="2932564" cy="375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9416" y="5406315"/>
            <a:ext cx="8155906" cy="5539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hisoblagichlarning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necha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turi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mavjud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2" descr="O'zbekistonda yangi hisoblagichlar elektr iste'molini noto'g'ri  hisoblayaptimi? Biz mutaxassisga murojaat etdik - Dary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 descr="Счетчик электроэнергии с пультом, принципы выбора, монтаж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448661"/>
            <a:ext cx="4535006" cy="3564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39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UZAYTIRGICHLAR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7368" y="4658360"/>
            <a:ext cx="9361040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asboblar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xonadon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zanjiriga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ridan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vilka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rozetka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unaladi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asboblaridan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shnur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izolatsiyalangan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sim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C:\Users\User\Desktop\Online dars\8.3.8\k29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304" y="1412067"/>
            <a:ext cx="2917229" cy="290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User\Desktop\Online dars\8.3.8\375383_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3" t="35165" r="8004" b="28911"/>
          <a:stretch/>
        </p:blipFill>
        <p:spPr bwMode="auto">
          <a:xfrm>
            <a:off x="3431704" y="1704639"/>
            <a:ext cx="3026980" cy="1324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User\Desktop\Online dars\8.3.8\depositphotos_43961613-stock-photo-plug-and-socke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1643780"/>
            <a:ext cx="2880320" cy="222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C:\Users\User\Desktop\Online dars\8.3.8\images (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309" y="3245394"/>
            <a:ext cx="1701770" cy="124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C:\Users\User\Desktop\Online dars\8.3.8\Без названия (2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080" y="2133899"/>
            <a:ext cx="1880879" cy="188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TEJAMKOR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ELEKTR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LAMPALAR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146618"/>
            <a:ext cx="97155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55340" y="1477293"/>
            <a:ext cx="11881320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Xonadonlarda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220 V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kuchlanishli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lanma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lampalar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llaniladi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turmushda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chiqarishda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chog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lanma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lampalardan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lampalar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inert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gazli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lampalar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ham 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0" name="Picture 4" descr="C:\Users\User\Desktop\Online dars\8.3.4\led-bulb-in-png-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59" y="3717032"/>
            <a:ext cx="4302914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Desktop\Online dars\8.3.5\Без названия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611" y="3680065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User\Desktop\Online dars\8.3.5\unname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5507" y="3761819"/>
            <a:ext cx="3325189" cy="2870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291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TOPSHIRIQ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1561" y="1556792"/>
            <a:ext cx="888479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uz-Latn-UZ" sz="4000" dirty="0" smtClean="0">
                <a:latin typeface="Arial" pitchFamily="34" charset="0"/>
                <a:cs typeface="Arial" pitchFamily="34" charset="0"/>
              </a:rPr>
              <a:t>Xonadondagi </a:t>
            </a:r>
            <a:r>
              <a:rPr lang="uz-Latn-UZ" sz="4000" dirty="0">
                <a:latin typeface="Arial" pitchFamily="34" charset="0"/>
                <a:cs typeface="Arial" pitchFamily="34" charset="0"/>
              </a:rPr>
              <a:t>elektr asboblaridan </a:t>
            </a:r>
            <a:r>
              <a:rPr lang="uz-Latn-UZ" sz="4000" dirty="0" smtClean="0">
                <a:latin typeface="Arial" pitchFamily="34" charset="0"/>
                <a:cs typeface="Arial" pitchFamily="34" charset="0"/>
              </a:rPr>
              <a:t>birini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4000" dirty="0" smtClean="0">
                <a:latin typeface="Arial" pitchFamily="34" charset="0"/>
                <a:cs typeface="Arial" pitchFamily="34" charset="0"/>
              </a:rPr>
              <a:t>elektr tarmog‘iga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4000" dirty="0" smtClean="0">
                <a:latin typeface="Arial" pitchFamily="34" charset="0"/>
                <a:cs typeface="Arial" pitchFamily="34" charset="0"/>
              </a:rPr>
              <a:t>ulaganda elektr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4000" dirty="0" smtClean="0">
                <a:latin typeface="Arial" pitchFamily="34" charset="0"/>
                <a:cs typeface="Arial" pitchFamily="34" charset="0"/>
              </a:rPr>
              <a:t>hisoblagich </a:t>
            </a:r>
            <a:r>
              <a:rPr lang="uz-Latn-UZ" sz="4000" dirty="0">
                <a:latin typeface="Arial" pitchFamily="34" charset="0"/>
                <a:cs typeface="Arial" pitchFamily="34" charset="0"/>
              </a:rPr>
              <a:t>ishlashini kuzating. </a:t>
            </a:r>
            <a:r>
              <a:rPr lang="uz-Latn-UZ" sz="4000" dirty="0" smtClean="0">
                <a:latin typeface="Arial" pitchFamily="34" charset="0"/>
                <a:cs typeface="Arial" pitchFamily="34" charset="0"/>
              </a:rPr>
              <a:t>Ulardan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4000" dirty="0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4000" dirty="0" smtClean="0">
                <a:latin typeface="Arial" pitchFamily="34" charset="0"/>
                <a:cs typeface="Arial" pitchFamily="34" charset="0"/>
              </a:rPr>
              <a:t>biri </a:t>
            </a:r>
            <a:r>
              <a:rPr lang="uz-Latn-UZ" sz="4000" dirty="0">
                <a:latin typeface="Arial" pitchFamily="34" charset="0"/>
                <a:cs typeface="Arial" pitchFamily="34" charset="0"/>
              </a:rPr>
              <a:t>ko‘proq energiya iste’mol qilishiga e’tibor qarating. </a:t>
            </a:r>
            <a:r>
              <a:rPr lang="uz-Latn-UZ" sz="4000" dirty="0" smtClean="0">
                <a:latin typeface="Arial" pitchFamily="34" charset="0"/>
                <a:cs typeface="Arial" pitchFamily="34" charset="0"/>
              </a:rPr>
              <a:t>Elektr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4000" dirty="0" smtClean="0">
                <a:latin typeface="Arial" pitchFamily="34" charset="0"/>
                <a:cs typeface="Arial" pitchFamily="34" charset="0"/>
              </a:rPr>
              <a:t>energiyasini </a:t>
            </a:r>
            <a:r>
              <a:rPr lang="uz-Latn-UZ" sz="4000" dirty="0">
                <a:latin typeface="Arial" pitchFamily="34" charset="0"/>
                <a:cs typeface="Arial" pitchFamily="34" charset="0"/>
              </a:rPr>
              <a:t>tejash haqida ota-onangiz bilan </a:t>
            </a:r>
            <a:r>
              <a:rPr lang="uz-Latn-UZ" sz="4000" dirty="0" smtClean="0">
                <a:latin typeface="Arial" pitchFamily="34" charset="0"/>
                <a:cs typeface="Arial" pitchFamily="34" charset="0"/>
              </a:rPr>
              <a:t>suhbatlashing.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4000" dirty="0" smtClean="0">
                <a:latin typeface="Arial" pitchFamily="34" charset="0"/>
                <a:cs typeface="Arial" pitchFamily="34" charset="0"/>
              </a:rPr>
              <a:t>Takliflarni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4000" dirty="0" smtClean="0">
                <a:latin typeface="Arial" pitchFamily="34" charset="0"/>
                <a:cs typeface="Arial" pitchFamily="34" charset="0"/>
              </a:rPr>
              <a:t>daftaringizga </a:t>
            </a:r>
            <a:r>
              <a:rPr lang="uz-Latn-UZ" sz="4000" dirty="0">
                <a:latin typeface="Arial" pitchFamily="34" charset="0"/>
                <a:cs typeface="Arial" pitchFamily="34" charset="0"/>
              </a:rPr>
              <a:t>yozing.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Счетчик электроэнергии с пультом, принципы выбора, монтаж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2717" y="1700808"/>
            <a:ext cx="2565170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1384" y="1484784"/>
            <a:ext cx="835292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 algn="just">
              <a:buAutoNum type="romanUcPeriod"/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Xonadondagi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asboblari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energiyasini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tejash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57250" indent="-857250" algn="just">
              <a:buAutoNum type="romanUcPeriod"/>
            </a:pP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 algn="just">
              <a:buAutoNum type="romanUcPeriod"/>
            </a:pPr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Siz </a:t>
            </a:r>
            <a:r>
              <a:rPr lang="uz-Latn-UZ" sz="3200" b="1" dirty="0">
                <a:latin typeface="Arial" pitchFamily="34" charset="0"/>
                <a:cs typeface="Arial" pitchFamily="34" charset="0"/>
              </a:rPr>
              <a:t>xonadonda ishlatiladigan yana qanday </a:t>
            </a:r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asboblarni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bilasiz</a:t>
            </a:r>
            <a:r>
              <a:rPr lang="uz-Latn-UZ" sz="3200" b="1" dirty="0">
                <a:latin typeface="Arial" pitchFamily="34" charset="0"/>
                <a:cs typeface="Arial" pitchFamily="34" charset="0"/>
              </a:rPr>
              <a:t>? Ularning nomlarini sanang va bajaradigan </a:t>
            </a:r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vazifasini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tushuntiring.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User\Desktop\Online dars\8.3.7\mecanico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52" y="1484784"/>
            <a:ext cx="2351768" cy="3433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73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5986</TotalTime>
  <Words>229</Words>
  <Application>Microsoft Office PowerPoint</Application>
  <PresentationFormat>Широкоэкранный</PresentationFormat>
  <Paragraphs>22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722</cp:revision>
  <dcterms:created xsi:type="dcterms:W3CDTF">2020-10-11T11:44:17Z</dcterms:created>
  <dcterms:modified xsi:type="dcterms:W3CDTF">2021-02-01T11:13:54Z</dcterms:modified>
</cp:coreProperties>
</file>