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320" r:id="rId2"/>
    <p:sldId id="307" r:id="rId3"/>
    <p:sldId id="285" r:id="rId4"/>
    <p:sldId id="316" r:id="rId5"/>
    <p:sldId id="315" r:id="rId6"/>
    <p:sldId id="292" r:id="rId7"/>
    <p:sldId id="321" r:id="rId8"/>
    <p:sldId id="295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EFF"/>
    <a:srgbClr val="ACFAB3"/>
    <a:srgbClr val="85F79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 varScale="1">
        <p:scale>
          <a:sx n="73" d="100"/>
          <a:sy n="73" d="100"/>
        </p:scale>
        <p:origin x="30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4279-43EC-4CDC-86E6-F93D12AD2B6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D44E2-DAC2-414E-9D80-CA19BC27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9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357692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979784" y="260648"/>
            <a:ext cx="1371801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4" descr="C:\Users\User\Desktop\Online dars\8.3.8\сто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132856"/>
            <a:ext cx="6156176" cy="429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Online dars\8.3.8\1499916989_27-lampochk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545" y="2912521"/>
            <a:ext cx="1353614" cy="23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456" y="190962"/>
            <a:ext cx="10225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390" y="1693257"/>
            <a:ext cx="612068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Savol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nimalardan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tuzilgan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6120" y="3224265"/>
            <a:ext cx="3888432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Javob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manbai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ulovchi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simlar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kalit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iste’molchidan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D:\Online dars\8.3.8\BWW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42" y="3291496"/>
            <a:ext cx="5409782" cy="22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96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9496" y="1962703"/>
            <a:ext cx="9394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XONADONDAGI ELEKTR ASBOBLARI. ELEKTR ENERGIYASINI TEJASH</a:t>
            </a:r>
            <a:endParaRPr lang="en-US" sz="4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User\Desktop\Online dars\8.3.5\sourc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501008"/>
            <a:ext cx="3499082" cy="349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XONADONDAGI ELEKTR ASBOBLARI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4897391"/>
            <a:ext cx="9683330" cy="1589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uz-Latn-U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 asboblarning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barchasi </a:t>
            </a:r>
            <a:r>
              <a:rPr lang="uz-Latn-U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xonadonga kiritilgan elektr tarmog‘idan quvvat olib </a:t>
            </a:r>
            <a:r>
              <a:rPr lang="uz-Latn-U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ishlaydi.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Xonadonga </a:t>
            </a:r>
            <a:r>
              <a:rPr lang="uz-Latn-U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kiritilgan elektr tarmog‘ining kuchlanishi 220 V </a:t>
            </a:r>
            <a:r>
              <a:rPr lang="uz-Latn-U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teng.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Online dars\8.3.7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28" y="3356992"/>
            <a:ext cx="2088736" cy="122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Online dars\8.3.7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62" y="1688852"/>
            <a:ext cx="1281003" cy="128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Online dars\8.3.7\2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7" y="1728678"/>
            <a:ext cx="1241177" cy="12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Online dars\8.3.7\elektrucheskaya-plutka-dlya-rozzhuga-ugley-kfv_en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3" b="15557"/>
          <a:stretch/>
        </p:blipFill>
        <p:spPr bwMode="auto">
          <a:xfrm>
            <a:off x="4511824" y="1739477"/>
            <a:ext cx="2376264" cy="14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Online dars\8.3.8\6fbbf94bdb87533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04" y="3086606"/>
            <a:ext cx="2905006" cy="177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Online dars\8.3.8\1499916989_27-lampochka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30" y="3322253"/>
            <a:ext cx="748849" cy="13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Online dars\8.3.8\Rh6yF8zZR5i4gGpkHZU7ors1jgQo4OvAHVO42TNjk9ifzOXB9t0u4aHZBj6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569" y="1491683"/>
            <a:ext cx="2009325" cy="200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ser\Desktop\Online dars\8.3.8\RKbI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82" y="1491683"/>
            <a:ext cx="2160240" cy="215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XONADONNING ELEKTR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HISOBLAGICHI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Однофазный счетчик DDS 28 (PRC) купить в Schetchik.uz по 86 900 sum (тел.:  +998 71 200 18 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1" t="6608" r="26595" b="22215"/>
          <a:stretch/>
        </p:blipFill>
        <p:spPr bwMode="auto">
          <a:xfrm>
            <a:off x="5879976" y="1434958"/>
            <a:ext cx="2932564" cy="37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9416" y="5406315"/>
            <a:ext cx="815590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hisoblagichlarning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necha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turi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mavjud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O'zbekistonda yangi hisoblagichlar elektr iste'molini noto'g'ri  hisoblayaptimi? Biz mutaxassisga murojaat etdik - Dary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Счетчик электроэнергии с пультом, принципы выбора, монта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48661"/>
            <a:ext cx="4535006" cy="356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UZAYTIRGICHLAR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4658360"/>
            <a:ext cx="936104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asboblar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xonadon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vilka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rozetka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asboblaridan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shnur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izolatsiyalangan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User\Desktop\Online dars\8.3.8\k2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412067"/>
            <a:ext cx="2917229" cy="29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Online dars\8.3.8\375383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t="35165" r="8004" b="28911"/>
          <a:stretch/>
        </p:blipFill>
        <p:spPr bwMode="auto">
          <a:xfrm>
            <a:off x="3431704" y="1704639"/>
            <a:ext cx="3026980" cy="132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Online dars\8.3.8\depositphotos_43961613-stock-photo-plug-and-sock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643780"/>
            <a:ext cx="2880320" cy="22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\Desktop\Online dars\8.3.8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9" y="3245394"/>
            <a:ext cx="1701770" cy="12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User\Desktop\Online dars\8.3.8\Без названия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133899"/>
            <a:ext cx="1880879" cy="18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TEJAMKOR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ELEKTR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LAMPALAR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46618"/>
            <a:ext cx="971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5340" y="1477293"/>
            <a:ext cx="1188132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Xonadonlarda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220 V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kuchlanishli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lanma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lampalar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llaniladi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turmushda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chiqarishda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chog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lanma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lampalardan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lampalar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inert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gazli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lampalar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ham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User\Desktop\Online dars\8.3.4\led-bulb-in-png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9" y="3717032"/>
            <a:ext cx="430291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Online dars\8.3.5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11" y="3680065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Online dars\8.3.5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07" y="3761819"/>
            <a:ext cx="3325189" cy="287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TOPSHIRIQ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561" y="1556792"/>
            <a:ext cx="88847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uz-Latn-UZ" sz="4000" dirty="0" smtClean="0">
                <a:latin typeface="Arial" pitchFamily="34" charset="0"/>
                <a:cs typeface="Arial" pitchFamily="34" charset="0"/>
              </a:rPr>
              <a:t>Xonadondagi </a:t>
            </a:r>
            <a:r>
              <a:rPr lang="uz-Latn-UZ" sz="4000" dirty="0">
                <a:latin typeface="Arial" pitchFamily="34" charset="0"/>
                <a:cs typeface="Arial" pitchFamily="34" charset="0"/>
              </a:rPr>
              <a:t>elektr asboblaridan </a:t>
            </a:r>
            <a:r>
              <a:rPr lang="uz-Latn-UZ" sz="4000" dirty="0" smtClean="0">
                <a:latin typeface="Arial" pitchFamily="34" charset="0"/>
                <a:cs typeface="Arial" pitchFamily="34" charset="0"/>
              </a:rPr>
              <a:t>birini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4000" dirty="0" smtClean="0">
                <a:latin typeface="Arial" pitchFamily="34" charset="0"/>
                <a:cs typeface="Arial" pitchFamily="34" charset="0"/>
              </a:rPr>
              <a:t>elektr tarmog‘iga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4000" dirty="0" smtClean="0">
                <a:latin typeface="Arial" pitchFamily="34" charset="0"/>
                <a:cs typeface="Arial" pitchFamily="34" charset="0"/>
              </a:rPr>
              <a:t>ulaganda elektr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4000" dirty="0" smtClean="0">
                <a:latin typeface="Arial" pitchFamily="34" charset="0"/>
                <a:cs typeface="Arial" pitchFamily="34" charset="0"/>
              </a:rPr>
              <a:t>hisoblagich </a:t>
            </a:r>
            <a:r>
              <a:rPr lang="uz-Latn-UZ" sz="4000" dirty="0">
                <a:latin typeface="Arial" pitchFamily="34" charset="0"/>
                <a:cs typeface="Arial" pitchFamily="34" charset="0"/>
              </a:rPr>
              <a:t>ishlashini kuzating. </a:t>
            </a:r>
            <a:r>
              <a:rPr lang="uz-Latn-UZ" sz="4000" dirty="0" smtClean="0">
                <a:latin typeface="Arial" pitchFamily="34" charset="0"/>
                <a:cs typeface="Arial" pitchFamily="34" charset="0"/>
              </a:rPr>
              <a:t>Ulardan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4000" dirty="0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4000" dirty="0" smtClean="0">
                <a:latin typeface="Arial" pitchFamily="34" charset="0"/>
                <a:cs typeface="Arial" pitchFamily="34" charset="0"/>
              </a:rPr>
              <a:t>biri </a:t>
            </a:r>
            <a:r>
              <a:rPr lang="uz-Latn-UZ" sz="4000" dirty="0">
                <a:latin typeface="Arial" pitchFamily="34" charset="0"/>
                <a:cs typeface="Arial" pitchFamily="34" charset="0"/>
              </a:rPr>
              <a:t>ko‘proq energiya iste’mol qilishiga e’tibor qarating. </a:t>
            </a:r>
            <a:r>
              <a:rPr lang="uz-Latn-UZ" sz="4000" dirty="0" smtClean="0">
                <a:latin typeface="Arial" pitchFamily="34" charset="0"/>
                <a:cs typeface="Arial" pitchFamily="34" charset="0"/>
              </a:rPr>
              <a:t>Elektr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4000" dirty="0" smtClean="0">
                <a:latin typeface="Arial" pitchFamily="34" charset="0"/>
                <a:cs typeface="Arial" pitchFamily="34" charset="0"/>
              </a:rPr>
              <a:t>energiyasini </a:t>
            </a:r>
            <a:r>
              <a:rPr lang="uz-Latn-UZ" sz="4000" dirty="0">
                <a:latin typeface="Arial" pitchFamily="34" charset="0"/>
                <a:cs typeface="Arial" pitchFamily="34" charset="0"/>
              </a:rPr>
              <a:t>tejash haqida ota-onangiz bilan </a:t>
            </a:r>
            <a:r>
              <a:rPr lang="uz-Latn-UZ" sz="4000" dirty="0" smtClean="0">
                <a:latin typeface="Arial" pitchFamily="34" charset="0"/>
                <a:cs typeface="Arial" pitchFamily="34" charset="0"/>
              </a:rPr>
              <a:t>suhbatlashing.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4000" dirty="0" smtClean="0">
                <a:latin typeface="Arial" pitchFamily="34" charset="0"/>
                <a:cs typeface="Arial" pitchFamily="34" charset="0"/>
              </a:rPr>
              <a:t>Takliflarni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4000" dirty="0" smtClean="0">
                <a:latin typeface="Arial" pitchFamily="34" charset="0"/>
                <a:cs typeface="Arial" pitchFamily="34" charset="0"/>
              </a:rPr>
              <a:t>daftaringizga </a:t>
            </a:r>
            <a:r>
              <a:rPr lang="uz-Latn-UZ" sz="4000" dirty="0">
                <a:latin typeface="Arial" pitchFamily="34" charset="0"/>
                <a:cs typeface="Arial" pitchFamily="34" charset="0"/>
              </a:rPr>
              <a:t>yozing.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Счетчик электроэнергии с пультом, принципы выбора, монтаж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717" y="1700808"/>
            <a:ext cx="256517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384" y="1484784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Xonadondagi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asboblari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energiyasini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tejash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indent="-857250" algn="just">
              <a:buAutoNum type="romanUcPeriod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AutoNum type="romanUcPeriod"/>
            </a:pPr>
            <a:r>
              <a:rPr lang="uz-Latn-UZ" sz="3200" b="1" dirty="0" smtClean="0">
                <a:latin typeface="Arial" pitchFamily="34" charset="0"/>
                <a:cs typeface="Arial" pitchFamily="34" charset="0"/>
              </a:rPr>
              <a:t>Siz </a:t>
            </a:r>
            <a:r>
              <a:rPr lang="uz-Latn-UZ" sz="3200" b="1" dirty="0">
                <a:latin typeface="Arial" pitchFamily="34" charset="0"/>
                <a:cs typeface="Arial" pitchFamily="34" charset="0"/>
              </a:rPr>
              <a:t>xonadonda ishlatiladigan yana qanday </a:t>
            </a:r>
            <a:r>
              <a:rPr lang="uz-Latn-UZ" sz="3200" b="1" dirty="0" smtClean="0">
                <a:latin typeface="Arial" pitchFamily="34" charset="0"/>
                <a:cs typeface="Arial" pitchFamily="34" charset="0"/>
              </a:rPr>
              <a:t>asboblarni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3200" b="1" dirty="0" smtClean="0">
                <a:latin typeface="Arial" pitchFamily="34" charset="0"/>
                <a:cs typeface="Arial" pitchFamily="34" charset="0"/>
              </a:rPr>
              <a:t>bilasiz</a:t>
            </a:r>
            <a:r>
              <a:rPr lang="uz-Latn-UZ" sz="3200" b="1" dirty="0">
                <a:latin typeface="Arial" pitchFamily="34" charset="0"/>
                <a:cs typeface="Arial" pitchFamily="34" charset="0"/>
              </a:rPr>
              <a:t>? Ularning nomlarini sanang va bajaradigan </a:t>
            </a:r>
            <a:r>
              <a:rPr lang="uz-Latn-UZ" sz="3200" b="1" dirty="0" smtClean="0">
                <a:latin typeface="Arial" pitchFamily="34" charset="0"/>
                <a:cs typeface="Arial" pitchFamily="34" charset="0"/>
              </a:rPr>
              <a:t>vazifasini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3200" b="1" dirty="0" smtClean="0">
                <a:latin typeface="Arial" pitchFamily="34" charset="0"/>
                <a:cs typeface="Arial" pitchFamily="34" charset="0"/>
              </a:rPr>
              <a:t>tushuntiring.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Online dars\8.3.7\mecanic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1484784"/>
            <a:ext cx="2351768" cy="34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5986</TotalTime>
  <Words>229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722</cp:revision>
  <dcterms:created xsi:type="dcterms:W3CDTF">2020-10-11T11:44:17Z</dcterms:created>
  <dcterms:modified xsi:type="dcterms:W3CDTF">2021-02-01T11:13:54Z</dcterms:modified>
</cp:coreProperties>
</file>