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2"/>
  </p:notesMasterIdLst>
  <p:sldIdLst>
    <p:sldId id="270" r:id="rId4"/>
    <p:sldId id="1654" r:id="rId5"/>
    <p:sldId id="1730" r:id="rId6"/>
    <p:sldId id="1731" r:id="rId7"/>
    <p:sldId id="1733" r:id="rId8"/>
    <p:sldId id="1732" r:id="rId9"/>
    <p:sldId id="1714" r:id="rId10"/>
    <p:sldId id="169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3527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86535" y="2276880"/>
            <a:ext cx="10630162" cy="2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cs typeface="Arial" pitchFamily="34" charset="0"/>
              </a:rPr>
              <a:t>M</a:t>
            </a:r>
            <a:r>
              <a:rPr lang="en-US" sz="4800" b="1" dirty="0">
                <a:cs typeface="Arial" pitchFamily="34" charset="0"/>
              </a:rPr>
              <a:t>AVZU</a:t>
            </a:r>
            <a:r>
              <a:rPr lang="ru-RU" sz="4800" b="1" dirty="0">
                <a:cs typeface="Arial" pitchFamily="34" charset="0"/>
              </a:rPr>
              <a:t>: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YORUG‘LIKNING TO‘G‘RI CHIZIQ BO‘YLAB TARQALISHI. SOYA VA YARIM SOYA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MANBALARI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5317DD-E2FA-4A05-9C44-FE41E54C2E15}"/>
              </a:ext>
            </a:extLst>
          </p:cNvPr>
          <p:cNvSpPr/>
          <p:nvPr/>
        </p:nvSpPr>
        <p:spPr>
          <a:xfrm>
            <a:off x="3239490" y="1031090"/>
            <a:ext cx="4984955" cy="1107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9EC4D1-E644-4D11-98B8-A5A89860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7" t="28967" r="12380" b="60724"/>
          <a:stretch/>
        </p:blipFill>
        <p:spPr>
          <a:xfrm>
            <a:off x="675771" y="2487638"/>
            <a:ext cx="10840458" cy="33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MANBALARI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5317DD-E2FA-4A05-9C44-FE41E54C2E15}"/>
              </a:ext>
            </a:extLst>
          </p:cNvPr>
          <p:cNvSpPr/>
          <p:nvPr/>
        </p:nvSpPr>
        <p:spPr>
          <a:xfrm>
            <a:off x="3239490" y="1031090"/>
            <a:ext cx="4984955" cy="1107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AA368E-C454-4D1C-9F12-315AF2C97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7" t="40027" r="12380" b="50430"/>
          <a:stretch/>
        </p:blipFill>
        <p:spPr>
          <a:xfrm>
            <a:off x="566803" y="2741902"/>
            <a:ext cx="10795402" cy="30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MANBALARI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5317DD-E2FA-4A05-9C44-FE41E54C2E15}"/>
              </a:ext>
            </a:extLst>
          </p:cNvPr>
          <p:cNvSpPr/>
          <p:nvPr/>
        </p:nvSpPr>
        <p:spPr>
          <a:xfrm>
            <a:off x="2959270" y="1045838"/>
            <a:ext cx="5668536" cy="13876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Yorug‘likni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qilgichlar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484AE-3CCB-49D9-8C94-1B2FDA12D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7" t="50187" r="12380" b="38135"/>
          <a:stretch/>
        </p:blipFill>
        <p:spPr>
          <a:xfrm>
            <a:off x="957515" y="2659375"/>
            <a:ext cx="10276970" cy="31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YORUG‘LIKNING TARQALISHI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38E7F-2CF2-424F-9DB9-8C92780C7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7" t="35914" r="8480" b="50400"/>
          <a:stretch/>
        </p:blipFill>
        <p:spPr>
          <a:xfrm>
            <a:off x="6386944" y="1474436"/>
            <a:ext cx="5391624" cy="2875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50E23E-8110-4C0B-BC2F-CB41156DA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4" t="35914" r="49411" b="50400"/>
          <a:stretch/>
        </p:blipFill>
        <p:spPr>
          <a:xfrm>
            <a:off x="642232" y="1333391"/>
            <a:ext cx="4971628" cy="2875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22AF6-EC45-448F-9D6E-09C0365783B1}"/>
              </a:ext>
            </a:extLst>
          </p:cNvPr>
          <p:cNvSpPr txBox="1"/>
          <p:nvPr/>
        </p:nvSpPr>
        <p:spPr>
          <a:xfrm>
            <a:off x="1563329" y="196153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6F4C7C-4D6B-4A3C-B8F0-9FB11CFA05A2}"/>
              </a:ext>
            </a:extLst>
          </p:cNvPr>
          <p:cNvSpPr/>
          <p:nvPr/>
        </p:nvSpPr>
        <p:spPr>
          <a:xfrm>
            <a:off x="811161" y="2241755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D68022-C755-449D-8382-3C45295DA221}"/>
              </a:ext>
            </a:extLst>
          </p:cNvPr>
          <p:cNvSpPr/>
          <p:nvPr/>
        </p:nvSpPr>
        <p:spPr>
          <a:xfrm>
            <a:off x="2493865" y="1688690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DAE56B-00F4-49E5-BD86-28C115A63123}"/>
              </a:ext>
            </a:extLst>
          </p:cNvPr>
          <p:cNvSpPr/>
          <p:nvPr/>
        </p:nvSpPr>
        <p:spPr>
          <a:xfrm>
            <a:off x="3266949" y="1143000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ADA696-454A-4608-A489-7882FE00907E}"/>
              </a:ext>
            </a:extLst>
          </p:cNvPr>
          <p:cNvSpPr/>
          <p:nvPr/>
        </p:nvSpPr>
        <p:spPr>
          <a:xfrm>
            <a:off x="7814368" y="1474436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88742A-DF3C-465C-955C-3F2B6146E8BC}"/>
              </a:ext>
            </a:extLst>
          </p:cNvPr>
          <p:cNvSpPr/>
          <p:nvPr/>
        </p:nvSpPr>
        <p:spPr>
          <a:xfrm>
            <a:off x="6831312" y="2225298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653368-0586-487E-B5E8-3649BFDDD389}"/>
              </a:ext>
            </a:extLst>
          </p:cNvPr>
          <p:cNvSpPr/>
          <p:nvPr/>
        </p:nvSpPr>
        <p:spPr>
          <a:xfrm>
            <a:off x="9479377" y="1237157"/>
            <a:ext cx="634181" cy="54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E7716-1B84-4D3A-AB8E-37ED2F0B6D9D}"/>
              </a:ext>
            </a:extLst>
          </p:cNvPr>
          <p:cNvSpPr txBox="1"/>
          <p:nvPr/>
        </p:nvSpPr>
        <p:spPr>
          <a:xfrm>
            <a:off x="2674727" y="133339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6D6B3-561E-4C11-B68F-6141532AB8E6}"/>
              </a:ext>
            </a:extLst>
          </p:cNvPr>
          <p:cNvSpPr txBox="1"/>
          <p:nvPr/>
        </p:nvSpPr>
        <p:spPr>
          <a:xfrm>
            <a:off x="3517617" y="110421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B204B-7414-45D5-9477-AC17E176F278}"/>
              </a:ext>
            </a:extLst>
          </p:cNvPr>
          <p:cNvSpPr txBox="1"/>
          <p:nvPr/>
        </p:nvSpPr>
        <p:spPr>
          <a:xfrm>
            <a:off x="6810163" y="197972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087AC-8DE4-49DB-B6D2-F59474C93342}"/>
              </a:ext>
            </a:extLst>
          </p:cNvPr>
          <p:cNvSpPr txBox="1"/>
          <p:nvPr/>
        </p:nvSpPr>
        <p:spPr>
          <a:xfrm>
            <a:off x="8162548" y="106541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CD775-EA11-47C0-8687-DC2A55E9025E}"/>
              </a:ext>
            </a:extLst>
          </p:cNvPr>
          <p:cNvSpPr txBox="1"/>
          <p:nvPr/>
        </p:nvSpPr>
        <p:spPr>
          <a:xfrm>
            <a:off x="10113950" y="9467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D3DA36D-D6E7-4882-8534-A8AA91A6D82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268009" y="2691583"/>
            <a:ext cx="2414755" cy="22275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1E2672-3F6F-4FC8-8D2C-76BEC8FF7B66}"/>
              </a:ext>
            </a:extLst>
          </p:cNvPr>
          <p:cNvSpPr txBox="1"/>
          <p:nvPr/>
        </p:nvSpPr>
        <p:spPr>
          <a:xfrm>
            <a:off x="858649" y="4565212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Soya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049588D-49D1-475B-9C4F-FCB956DC5D69}"/>
              </a:ext>
            </a:extLst>
          </p:cNvPr>
          <p:cNvCxnSpPr/>
          <p:nvPr/>
        </p:nvCxnSpPr>
        <p:spPr>
          <a:xfrm>
            <a:off x="2268009" y="2912033"/>
            <a:ext cx="406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D67DF4F-634E-44AA-9C0E-1517BD60C7E1}"/>
              </a:ext>
            </a:extLst>
          </p:cNvPr>
          <p:cNvCxnSpPr>
            <a:cxnSpLocks/>
          </p:cNvCxnSpPr>
          <p:nvPr/>
        </p:nvCxnSpPr>
        <p:spPr>
          <a:xfrm>
            <a:off x="2264766" y="2770988"/>
            <a:ext cx="406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C3EDAFB-F1FC-403D-BB44-97E69FA053AD}"/>
              </a:ext>
            </a:extLst>
          </p:cNvPr>
          <p:cNvCxnSpPr/>
          <p:nvPr/>
        </p:nvCxnSpPr>
        <p:spPr>
          <a:xfrm>
            <a:off x="2264766" y="2803878"/>
            <a:ext cx="406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0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YORUG‘LIKNING TARQALISHI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9D20F-A4FD-4B12-9D5C-8B985080F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13" t="52704" r="18808" b="33118"/>
          <a:stretch/>
        </p:blipFill>
        <p:spPr>
          <a:xfrm>
            <a:off x="7443932" y="1242491"/>
            <a:ext cx="4310532" cy="38989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D12031-3F6B-4BDE-A114-1CDF8CAD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0" t="52704" r="46143" b="33118"/>
          <a:stretch/>
        </p:blipFill>
        <p:spPr>
          <a:xfrm>
            <a:off x="722669" y="1122865"/>
            <a:ext cx="5477338" cy="3753088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11AC0D7-F359-42FF-B4C5-752B3EE6881E}"/>
              </a:ext>
            </a:extLst>
          </p:cNvPr>
          <p:cNvCxnSpPr>
            <a:cxnSpLocks/>
          </p:cNvCxnSpPr>
          <p:nvPr/>
        </p:nvCxnSpPr>
        <p:spPr>
          <a:xfrm flipV="1">
            <a:off x="2625213" y="3996813"/>
            <a:ext cx="1917290" cy="14453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CA03778-F059-4F38-807B-9C9591876B00}"/>
              </a:ext>
            </a:extLst>
          </p:cNvPr>
          <p:cNvCxnSpPr>
            <a:cxnSpLocks/>
          </p:cNvCxnSpPr>
          <p:nvPr/>
        </p:nvCxnSpPr>
        <p:spPr>
          <a:xfrm flipH="1">
            <a:off x="5250426" y="1946787"/>
            <a:ext cx="427703" cy="19172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9109CD-DEC9-43D2-B1C4-E5C216A6738C}"/>
              </a:ext>
            </a:extLst>
          </p:cNvPr>
          <p:cNvSpPr txBox="1"/>
          <p:nvPr/>
        </p:nvSpPr>
        <p:spPr>
          <a:xfrm>
            <a:off x="5678129" y="1074682"/>
            <a:ext cx="2894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soya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E85948-AB5D-4BA7-B810-5068819F8931}"/>
              </a:ext>
            </a:extLst>
          </p:cNvPr>
          <p:cNvSpPr txBox="1"/>
          <p:nvPr/>
        </p:nvSpPr>
        <p:spPr>
          <a:xfrm>
            <a:off x="1155291" y="5442155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Soya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CD8DB-853B-4A4D-BACE-794CE82E1F34}"/>
              </a:ext>
            </a:extLst>
          </p:cNvPr>
          <p:cNvSpPr txBox="1"/>
          <p:nvPr/>
        </p:nvSpPr>
        <p:spPr>
          <a:xfrm>
            <a:off x="1563329" y="196153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8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47649" y="1032386"/>
            <a:ext cx="116967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Tog‘orani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Qo‘lingizda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qalamni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soyasini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tog‘ora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tubida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qalamning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tiqib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soyani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soya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0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99269" y="1057425"/>
            <a:ext cx="1159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soyasi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devorga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buyumning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soyasi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tushirilsa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soyaning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7731</TotalTime>
  <Words>163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715</cp:revision>
  <dcterms:created xsi:type="dcterms:W3CDTF">2020-03-24T02:20:14Z</dcterms:created>
  <dcterms:modified xsi:type="dcterms:W3CDTF">2021-02-16T10:57:57Z</dcterms:modified>
</cp:coreProperties>
</file>