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654" r:id="rId5"/>
    <p:sldId id="1730" r:id="rId6"/>
    <p:sldId id="1731" r:id="rId7"/>
    <p:sldId id="1732" r:id="rId8"/>
    <p:sldId id="1717" r:id="rId9"/>
    <p:sldId id="1733" r:id="rId10"/>
    <p:sldId id="1716" r:id="rId11"/>
    <p:sldId id="1718" r:id="rId12"/>
    <p:sldId id="1719" r:id="rId13"/>
    <p:sldId id="1721" r:id="rId14"/>
    <p:sldId id="1720" r:id="rId15"/>
    <p:sldId id="1722" r:id="rId16"/>
    <p:sldId id="1714" r:id="rId17"/>
    <p:sldId id="16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3527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86535" y="2253183"/>
            <a:ext cx="10630162" cy="298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cs typeface="Arial" pitchFamily="34" charset="0"/>
              </a:rPr>
              <a:t>M</a:t>
            </a:r>
            <a:r>
              <a:rPr lang="en-US" sz="4800" b="1" dirty="0">
                <a:cs typeface="Arial" pitchFamily="34" charset="0"/>
              </a:rPr>
              <a:t>AVZU</a:t>
            </a:r>
            <a:r>
              <a:rPr lang="ru-RU" sz="4800" b="1" dirty="0">
                <a:cs typeface="Arial" pitchFamily="34" charset="0"/>
              </a:rPr>
              <a:t>:</a:t>
            </a:r>
            <a:r>
              <a:rPr lang="en-US" sz="4800" b="1" dirty="0"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QUYOSH VA OY TUTILISHI. YORUG‘LIKNING TEZLIGI. YORUG‘LIKNING QAYTISHI VA SINISHI.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F5C003-8DC2-4B0A-820C-B816C944F006}"/>
              </a:ext>
            </a:extLst>
          </p:cNvPr>
          <p:cNvCxnSpPr/>
          <p:nvPr/>
        </p:nvCxnSpPr>
        <p:spPr>
          <a:xfrm>
            <a:off x="1897265" y="5019714"/>
            <a:ext cx="4824536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F7C772B-9304-4EF7-96A9-FFC857900274}"/>
              </a:ext>
            </a:extLst>
          </p:cNvPr>
          <p:cNvCxnSpPr>
            <a:cxnSpLocks/>
          </p:cNvCxnSpPr>
          <p:nvPr/>
        </p:nvCxnSpPr>
        <p:spPr>
          <a:xfrm>
            <a:off x="2403987" y="2949681"/>
            <a:ext cx="2492049" cy="208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23192C0-A9B0-44EC-BD90-AC53E7075CCE}"/>
              </a:ext>
            </a:extLst>
          </p:cNvPr>
          <p:cNvCxnSpPr>
            <a:cxnSpLocks/>
          </p:cNvCxnSpPr>
          <p:nvPr/>
        </p:nvCxnSpPr>
        <p:spPr>
          <a:xfrm>
            <a:off x="1403648" y="2950974"/>
            <a:ext cx="2665866" cy="2088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8F993AC-F871-482E-9BA0-05BD12367CC7}"/>
              </a:ext>
            </a:extLst>
          </p:cNvPr>
          <p:cNvCxnSpPr>
            <a:cxnSpLocks/>
          </p:cNvCxnSpPr>
          <p:nvPr/>
        </p:nvCxnSpPr>
        <p:spPr>
          <a:xfrm>
            <a:off x="518084" y="2950976"/>
            <a:ext cx="2758362" cy="2088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F16FE74-0555-4FCA-9F9C-867A3865EB8B}"/>
              </a:ext>
            </a:extLst>
          </p:cNvPr>
          <p:cNvCxnSpPr>
            <a:cxnSpLocks/>
          </p:cNvCxnSpPr>
          <p:nvPr/>
        </p:nvCxnSpPr>
        <p:spPr>
          <a:xfrm flipV="1">
            <a:off x="4860032" y="2787144"/>
            <a:ext cx="3024336" cy="2178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F3DD5B8-352A-447B-8C07-A3DC1CD2D490}"/>
              </a:ext>
            </a:extLst>
          </p:cNvPr>
          <p:cNvCxnSpPr>
            <a:cxnSpLocks/>
          </p:cNvCxnSpPr>
          <p:nvPr/>
        </p:nvCxnSpPr>
        <p:spPr>
          <a:xfrm flipV="1">
            <a:off x="4051512" y="2785031"/>
            <a:ext cx="3024336" cy="2178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BB673F9-8E29-4FE1-B709-ED017823E2F8}"/>
              </a:ext>
            </a:extLst>
          </p:cNvPr>
          <p:cNvCxnSpPr>
            <a:cxnSpLocks/>
          </p:cNvCxnSpPr>
          <p:nvPr/>
        </p:nvCxnSpPr>
        <p:spPr>
          <a:xfrm flipV="1">
            <a:off x="3258444" y="2808010"/>
            <a:ext cx="3024336" cy="2178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485B7D8-4E8F-4C29-89EF-B10108085461}"/>
              </a:ext>
            </a:extLst>
          </p:cNvPr>
          <p:cNvSpPr/>
          <p:nvPr/>
        </p:nvSpPr>
        <p:spPr>
          <a:xfrm>
            <a:off x="2610464" y="4541243"/>
            <a:ext cx="7005484" cy="282504"/>
          </a:xfrm>
          <a:custGeom>
            <a:avLst/>
            <a:gdLst>
              <a:gd name="connsiteX0" fmla="*/ 0 w 7005484"/>
              <a:gd name="connsiteY0" fmla="*/ 251985 h 282504"/>
              <a:gd name="connsiteX1" fmla="*/ 176980 w 7005484"/>
              <a:gd name="connsiteY1" fmla="*/ 237237 h 282504"/>
              <a:gd name="connsiteX2" fmla="*/ 516193 w 7005484"/>
              <a:gd name="connsiteY2" fmla="*/ 222488 h 282504"/>
              <a:gd name="connsiteX3" fmla="*/ 604684 w 7005484"/>
              <a:gd name="connsiteY3" fmla="*/ 133998 h 282504"/>
              <a:gd name="connsiteX4" fmla="*/ 737419 w 7005484"/>
              <a:gd name="connsiteY4" fmla="*/ 163495 h 282504"/>
              <a:gd name="connsiteX5" fmla="*/ 825909 w 7005484"/>
              <a:gd name="connsiteY5" fmla="*/ 222488 h 282504"/>
              <a:gd name="connsiteX6" fmla="*/ 870155 w 7005484"/>
              <a:gd name="connsiteY6" fmla="*/ 251985 h 282504"/>
              <a:gd name="connsiteX7" fmla="*/ 1032387 w 7005484"/>
              <a:gd name="connsiteY7" fmla="*/ 251985 h 282504"/>
              <a:gd name="connsiteX8" fmla="*/ 1047135 w 7005484"/>
              <a:gd name="connsiteY8" fmla="*/ 207740 h 282504"/>
              <a:gd name="connsiteX9" fmla="*/ 1091380 w 7005484"/>
              <a:gd name="connsiteY9" fmla="*/ 192992 h 282504"/>
              <a:gd name="connsiteX10" fmla="*/ 1268361 w 7005484"/>
              <a:gd name="connsiteY10" fmla="*/ 207740 h 282504"/>
              <a:gd name="connsiteX11" fmla="*/ 1312606 w 7005484"/>
              <a:gd name="connsiteY11" fmla="*/ 222488 h 282504"/>
              <a:gd name="connsiteX12" fmla="*/ 1356851 w 7005484"/>
              <a:gd name="connsiteY12" fmla="*/ 251985 h 282504"/>
              <a:gd name="connsiteX13" fmla="*/ 1401097 w 7005484"/>
              <a:gd name="connsiteY13" fmla="*/ 237237 h 282504"/>
              <a:gd name="connsiteX14" fmla="*/ 1474839 w 7005484"/>
              <a:gd name="connsiteY14" fmla="*/ 104501 h 282504"/>
              <a:gd name="connsiteX15" fmla="*/ 1533832 w 7005484"/>
              <a:gd name="connsiteY15" fmla="*/ 89753 h 282504"/>
              <a:gd name="connsiteX16" fmla="*/ 1725561 w 7005484"/>
              <a:gd name="connsiteY16" fmla="*/ 119250 h 282504"/>
              <a:gd name="connsiteX17" fmla="*/ 1784555 w 7005484"/>
              <a:gd name="connsiteY17" fmla="*/ 163495 h 282504"/>
              <a:gd name="connsiteX18" fmla="*/ 1828800 w 7005484"/>
              <a:gd name="connsiteY18" fmla="*/ 192992 h 282504"/>
              <a:gd name="connsiteX19" fmla="*/ 1873045 w 7005484"/>
              <a:gd name="connsiteY19" fmla="*/ 237237 h 282504"/>
              <a:gd name="connsiteX20" fmla="*/ 2094271 w 7005484"/>
              <a:gd name="connsiteY20" fmla="*/ 281482 h 282504"/>
              <a:gd name="connsiteX21" fmla="*/ 2197509 w 7005484"/>
              <a:gd name="connsiteY21" fmla="*/ 266734 h 282504"/>
              <a:gd name="connsiteX22" fmla="*/ 2300748 w 7005484"/>
              <a:gd name="connsiteY22" fmla="*/ 178243 h 282504"/>
              <a:gd name="connsiteX23" fmla="*/ 2344993 w 7005484"/>
              <a:gd name="connsiteY23" fmla="*/ 163495 h 282504"/>
              <a:gd name="connsiteX24" fmla="*/ 2462980 w 7005484"/>
              <a:gd name="connsiteY24" fmla="*/ 133998 h 282504"/>
              <a:gd name="connsiteX25" fmla="*/ 2551471 w 7005484"/>
              <a:gd name="connsiteY25" fmla="*/ 163495 h 282504"/>
              <a:gd name="connsiteX26" fmla="*/ 2654709 w 7005484"/>
              <a:gd name="connsiteY26" fmla="*/ 237237 h 282504"/>
              <a:gd name="connsiteX27" fmla="*/ 2698955 w 7005484"/>
              <a:gd name="connsiteY27" fmla="*/ 251985 h 282504"/>
              <a:gd name="connsiteX28" fmla="*/ 2831690 w 7005484"/>
              <a:gd name="connsiteY28" fmla="*/ 178243 h 282504"/>
              <a:gd name="connsiteX29" fmla="*/ 2920180 w 7005484"/>
              <a:gd name="connsiteY29" fmla="*/ 104501 h 282504"/>
              <a:gd name="connsiteX30" fmla="*/ 3052916 w 7005484"/>
              <a:gd name="connsiteY30" fmla="*/ 133998 h 282504"/>
              <a:gd name="connsiteX31" fmla="*/ 3156155 w 7005484"/>
              <a:gd name="connsiteY31" fmla="*/ 207740 h 282504"/>
              <a:gd name="connsiteX32" fmla="*/ 3200400 w 7005484"/>
              <a:gd name="connsiteY32" fmla="*/ 251985 h 282504"/>
              <a:gd name="connsiteX33" fmla="*/ 3436374 w 7005484"/>
              <a:gd name="connsiteY33" fmla="*/ 222488 h 282504"/>
              <a:gd name="connsiteX34" fmla="*/ 3524864 w 7005484"/>
              <a:gd name="connsiteY34" fmla="*/ 192992 h 282504"/>
              <a:gd name="connsiteX35" fmla="*/ 3701845 w 7005484"/>
              <a:gd name="connsiteY35" fmla="*/ 148746 h 282504"/>
              <a:gd name="connsiteX36" fmla="*/ 3731342 w 7005484"/>
              <a:gd name="connsiteY36" fmla="*/ 104501 h 282504"/>
              <a:gd name="connsiteX37" fmla="*/ 3746090 w 7005484"/>
              <a:gd name="connsiteY37" fmla="*/ 60256 h 282504"/>
              <a:gd name="connsiteX38" fmla="*/ 3908322 w 7005484"/>
              <a:gd name="connsiteY38" fmla="*/ 45508 h 282504"/>
              <a:gd name="connsiteX39" fmla="*/ 3982064 w 7005484"/>
              <a:gd name="connsiteY39" fmla="*/ 60256 h 282504"/>
              <a:gd name="connsiteX40" fmla="*/ 4085303 w 7005484"/>
              <a:gd name="connsiteY40" fmla="*/ 133998 h 282504"/>
              <a:gd name="connsiteX41" fmla="*/ 4100051 w 7005484"/>
              <a:gd name="connsiteY41" fmla="*/ 178243 h 282504"/>
              <a:gd name="connsiteX42" fmla="*/ 4203290 w 7005484"/>
              <a:gd name="connsiteY42" fmla="*/ 237237 h 282504"/>
              <a:gd name="connsiteX43" fmla="*/ 4247535 w 7005484"/>
              <a:gd name="connsiteY43" fmla="*/ 266734 h 282504"/>
              <a:gd name="connsiteX44" fmla="*/ 4409768 w 7005484"/>
              <a:gd name="connsiteY44" fmla="*/ 266734 h 282504"/>
              <a:gd name="connsiteX45" fmla="*/ 4454013 w 7005484"/>
              <a:gd name="connsiteY45" fmla="*/ 222488 h 282504"/>
              <a:gd name="connsiteX46" fmla="*/ 4483509 w 7005484"/>
              <a:gd name="connsiteY46" fmla="*/ 178243 h 282504"/>
              <a:gd name="connsiteX47" fmla="*/ 4572000 w 7005484"/>
              <a:gd name="connsiteY47" fmla="*/ 89753 h 282504"/>
              <a:gd name="connsiteX48" fmla="*/ 4616245 w 7005484"/>
              <a:gd name="connsiteY48" fmla="*/ 1263 h 282504"/>
              <a:gd name="connsiteX49" fmla="*/ 4660490 w 7005484"/>
              <a:gd name="connsiteY49" fmla="*/ 16011 h 282504"/>
              <a:gd name="connsiteX50" fmla="*/ 4748980 w 7005484"/>
              <a:gd name="connsiteY50" fmla="*/ 119250 h 282504"/>
              <a:gd name="connsiteX51" fmla="*/ 4778477 w 7005484"/>
              <a:gd name="connsiteY51" fmla="*/ 163495 h 282504"/>
              <a:gd name="connsiteX52" fmla="*/ 4822722 w 7005484"/>
              <a:gd name="connsiteY52" fmla="*/ 192992 h 282504"/>
              <a:gd name="connsiteX53" fmla="*/ 4999703 w 7005484"/>
              <a:gd name="connsiteY53" fmla="*/ 222488 h 282504"/>
              <a:gd name="connsiteX54" fmla="*/ 5147187 w 7005484"/>
              <a:gd name="connsiteY54" fmla="*/ 207740 h 282504"/>
              <a:gd name="connsiteX55" fmla="*/ 5206180 w 7005484"/>
              <a:gd name="connsiteY55" fmla="*/ 133998 h 282504"/>
              <a:gd name="connsiteX56" fmla="*/ 5235677 w 7005484"/>
              <a:gd name="connsiteY56" fmla="*/ 30759 h 282504"/>
              <a:gd name="connsiteX57" fmla="*/ 5619135 w 7005484"/>
              <a:gd name="connsiteY57" fmla="*/ 45508 h 282504"/>
              <a:gd name="connsiteX58" fmla="*/ 5692877 w 7005484"/>
              <a:gd name="connsiteY58" fmla="*/ 60256 h 282504"/>
              <a:gd name="connsiteX59" fmla="*/ 5781368 w 7005484"/>
              <a:gd name="connsiteY59" fmla="*/ 75004 h 282504"/>
              <a:gd name="connsiteX60" fmla="*/ 6209071 w 7005484"/>
              <a:gd name="connsiteY60" fmla="*/ 104501 h 282504"/>
              <a:gd name="connsiteX61" fmla="*/ 6297561 w 7005484"/>
              <a:gd name="connsiteY61" fmla="*/ 133998 h 282504"/>
              <a:gd name="connsiteX62" fmla="*/ 6341806 w 7005484"/>
              <a:gd name="connsiteY62" fmla="*/ 148746 h 282504"/>
              <a:gd name="connsiteX63" fmla="*/ 6386051 w 7005484"/>
              <a:gd name="connsiteY63" fmla="*/ 163495 h 282504"/>
              <a:gd name="connsiteX64" fmla="*/ 6445045 w 7005484"/>
              <a:gd name="connsiteY64" fmla="*/ 178243 h 282504"/>
              <a:gd name="connsiteX65" fmla="*/ 6504039 w 7005484"/>
              <a:gd name="connsiteY65" fmla="*/ 207740 h 282504"/>
              <a:gd name="connsiteX66" fmla="*/ 6902245 w 7005484"/>
              <a:gd name="connsiteY66" fmla="*/ 207740 h 282504"/>
              <a:gd name="connsiteX67" fmla="*/ 6946490 w 7005484"/>
              <a:gd name="connsiteY67" fmla="*/ 192992 h 282504"/>
              <a:gd name="connsiteX68" fmla="*/ 7005484 w 7005484"/>
              <a:gd name="connsiteY68" fmla="*/ 148746 h 28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05484" h="282504">
                <a:moveTo>
                  <a:pt x="0" y="251985"/>
                </a:moveTo>
                <a:cubicBezTo>
                  <a:pt x="58993" y="247069"/>
                  <a:pt x="117879" y="240614"/>
                  <a:pt x="176980" y="237237"/>
                </a:cubicBezTo>
                <a:cubicBezTo>
                  <a:pt x="289973" y="230780"/>
                  <a:pt x="406175" y="249044"/>
                  <a:pt x="516193" y="222488"/>
                </a:cubicBezTo>
                <a:cubicBezTo>
                  <a:pt x="556743" y="212700"/>
                  <a:pt x="604684" y="133998"/>
                  <a:pt x="604684" y="133998"/>
                </a:cubicBezTo>
                <a:cubicBezTo>
                  <a:pt x="615396" y="135783"/>
                  <a:pt x="713212" y="147357"/>
                  <a:pt x="737419" y="163495"/>
                </a:cubicBezTo>
                <a:cubicBezTo>
                  <a:pt x="847891" y="237144"/>
                  <a:pt x="720708" y="187422"/>
                  <a:pt x="825909" y="222488"/>
                </a:cubicBezTo>
                <a:cubicBezTo>
                  <a:pt x="840658" y="232320"/>
                  <a:pt x="854301" y="244058"/>
                  <a:pt x="870155" y="251985"/>
                </a:cubicBezTo>
                <a:cubicBezTo>
                  <a:pt x="930177" y="281996"/>
                  <a:pt x="954614" y="261707"/>
                  <a:pt x="1032387" y="251985"/>
                </a:cubicBezTo>
                <a:cubicBezTo>
                  <a:pt x="1037303" y="237237"/>
                  <a:pt x="1036142" y="218733"/>
                  <a:pt x="1047135" y="207740"/>
                </a:cubicBezTo>
                <a:cubicBezTo>
                  <a:pt x="1058128" y="196747"/>
                  <a:pt x="1075834" y="192992"/>
                  <a:pt x="1091380" y="192992"/>
                </a:cubicBezTo>
                <a:cubicBezTo>
                  <a:pt x="1150578" y="192992"/>
                  <a:pt x="1209367" y="202824"/>
                  <a:pt x="1268361" y="207740"/>
                </a:cubicBezTo>
                <a:cubicBezTo>
                  <a:pt x="1283109" y="212656"/>
                  <a:pt x="1298701" y="215536"/>
                  <a:pt x="1312606" y="222488"/>
                </a:cubicBezTo>
                <a:cubicBezTo>
                  <a:pt x="1328460" y="230415"/>
                  <a:pt x="1339367" y="249071"/>
                  <a:pt x="1356851" y="251985"/>
                </a:cubicBezTo>
                <a:cubicBezTo>
                  <a:pt x="1372186" y="254541"/>
                  <a:pt x="1386348" y="242153"/>
                  <a:pt x="1401097" y="237237"/>
                </a:cubicBezTo>
                <a:cubicBezTo>
                  <a:pt x="1413578" y="199794"/>
                  <a:pt x="1437956" y="113722"/>
                  <a:pt x="1474839" y="104501"/>
                </a:cubicBezTo>
                <a:lnTo>
                  <a:pt x="1533832" y="89753"/>
                </a:lnTo>
                <a:cubicBezTo>
                  <a:pt x="1597742" y="99585"/>
                  <a:pt x="1663527" y="101005"/>
                  <a:pt x="1725561" y="119250"/>
                </a:cubicBezTo>
                <a:cubicBezTo>
                  <a:pt x="1749143" y="126186"/>
                  <a:pt x="1764553" y="149208"/>
                  <a:pt x="1784555" y="163495"/>
                </a:cubicBezTo>
                <a:cubicBezTo>
                  <a:pt x="1798979" y="173798"/>
                  <a:pt x="1815183" y="181644"/>
                  <a:pt x="1828800" y="192992"/>
                </a:cubicBezTo>
                <a:cubicBezTo>
                  <a:pt x="1844823" y="206345"/>
                  <a:pt x="1854812" y="227108"/>
                  <a:pt x="1873045" y="237237"/>
                </a:cubicBezTo>
                <a:cubicBezTo>
                  <a:pt x="1938408" y="273550"/>
                  <a:pt x="2024215" y="273698"/>
                  <a:pt x="2094271" y="281482"/>
                </a:cubicBezTo>
                <a:cubicBezTo>
                  <a:pt x="2128684" y="276566"/>
                  <a:pt x="2164213" y="276723"/>
                  <a:pt x="2197509" y="266734"/>
                </a:cubicBezTo>
                <a:cubicBezTo>
                  <a:pt x="2236699" y="254977"/>
                  <a:pt x="2273457" y="197737"/>
                  <a:pt x="2300748" y="178243"/>
                </a:cubicBezTo>
                <a:cubicBezTo>
                  <a:pt x="2313398" y="169207"/>
                  <a:pt x="2329995" y="167585"/>
                  <a:pt x="2344993" y="163495"/>
                </a:cubicBezTo>
                <a:cubicBezTo>
                  <a:pt x="2384104" y="152828"/>
                  <a:pt x="2462980" y="133998"/>
                  <a:pt x="2462980" y="133998"/>
                </a:cubicBezTo>
                <a:cubicBezTo>
                  <a:pt x="2492477" y="143830"/>
                  <a:pt x="2526597" y="144839"/>
                  <a:pt x="2551471" y="163495"/>
                </a:cubicBezTo>
                <a:cubicBezTo>
                  <a:pt x="2564830" y="173514"/>
                  <a:pt x="2633145" y="226455"/>
                  <a:pt x="2654709" y="237237"/>
                </a:cubicBezTo>
                <a:cubicBezTo>
                  <a:pt x="2668614" y="244189"/>
                  <a:pt x="2684206" y="247069"/>
                  <a:pt x="2698955" y="251985"/>
                </a:cubicBezTo>
                <a:cubicBezTo>
                  <a:pt x="2800380" y="184369"/>
                  <a:pt x="2753814" y="204203"/>
                  <a:pt x="2831690" y="178243"/>
                </a:cubicBezTo>
                <a:cubicBezTo>
                  <a:pt x="2843166" y="166767"/>
                  <a:pt x="2897081" y="107067"/>
                  <a:pt x="2920180" y="104501"/>
                </a:cubicBezTo>
                <a:cubicBezTo>
                  <a:pt x="2959112" y="100175"/>
                  <a:pt x="3014037" y="121039"/>
                  <a:pt x="3052916" y="133998"/>
                </a:cubicBezTo>
                <a:cubicBezTo>
                  <a:pt x="3087929" y="157340"/>
                  <a:pt x="3124145" y="180303"/>
                  <a:pt x="3156155" y="207740"/>
                </a:cubicBezTo>
                <a:cubicBezTo>
                  <a:pt x="3171991" y="221314"/>
                  <a:pt x="3185652" y="237237"/>
                  <a:pt x="3200400" y="251985"/>
                </a:cubicBezTo>
                <a:cubicBezTo>
                  <a:pt x="3251697" y="246855"/>
                  <a:pt x="3375377" y="237737"/>
                  <a:pt x="3436374" y="222488"/>
                </a:cubicBezTo>
                <a:cubicBezTo>
                  <a:pt x="3466538" y="214947"/>
                  <a:pt x="3524864" y="192992"/>
                  <a:pt x="3524864" y="192992"/>
                </a:cubicBezTo>
                <a:cubicBezTo>
                  <a:pt x="3656036" y="105543"/>
                  <a:pt x="3426202" y="248980"/>
                  <a:pt x="3701845" y="148746"/>
                </a:cubicBezTo>
                <a:cubicBezTo>
                  <a:pt x="3718503" y="142688"/>
                  <a:pt x="3721510" y="119249"/>
                  <a:pt x="3731342" y="104501"/>
                </a:cubicBezTo>
                <a:cubicBezTo>
                  <a:pt x="3736258" y="89753"/>
                  <a:pt x="3736379" y="72395"/>
                  <a:pt x="3746090" y="60256"/>
                </a:cubicBezTo>
                <a:cubicBezTo>
                  <a:pt x="3789979" y="5394"/>
                  <a:pt x="3847283" y="36117"/>
                  <a:pt x="3908322" y="45508"/>
                </a:cubicBezTo>
                <a:cubicBezTo>
                  <a:pt x="3933098" y="49320"/>
                  <a:pt x="3957483" y="55340"/>
                  <a:pt x="3982064" y="60256"/>
                </a:cubicBezTo>
                <a:cubicBezTo>
                  <a:pt x="4028200" y="83324"/>
                  <a:pt x="4055408" y="89155"/>
                  <a:pt x="4085303" y="133998"/>
                </a:cubicBezTo>
                <a:cubicBezTo>
                  <a:pt x="4093926" y="146933"/>
                  <a:pt x="4091428" y="165308"/>
                  <a:pt x="4100051" y="178243"/>
                </a:cubicBezTo>
                <a:cubicBezTo>
                  <a:pt x="4135198" y="230962"/>
                  <a:pt x="4146834" y="223122"/>
                  <a:pt x="4203290" y="237237"/>
                </a:cubicBezTo>
                <a:cubicBezTo>
                  <a:pt x="4218038" y="247069"/>
                  <a:pt x="4231681" y="258807"/>
                  <a:pt x="4247535" y="266734"/>
                </a:cubicBezTo>
                <a:cubicBezTo>
                  <a:pt x="4307555" y="296744"/>
                  <a:pt x="4332003" y="276454"/>
                  <a:pt x="4409768" y="266734"/>
                </a:cubicBezTo>
                <a:cubicBezTo>
                  <a:pt x="4424516" y="251985"/>
                  <a:pt x="4440660" y="238511"/>
                  <a:pt x="4454013" y="222488"/>
                </a:cubicBezTo>
                <a:cubicBezTo>
                  <a:pt x="4465360" y="208871"/>
                  <a:pt x="4471733" y="191491"/>
                  <a:pt x="4483509" y="178243"/>
                </a:cubicBezTo>
                <a:cubicBezTo>
                  <a:pt x="4511223" y="147065"/>
                  <a:pt x="4572000" y="89753"/>
                  <a:pt x="4572000" y="89753"/>
                </a:cubicBezTo>
                <a:cubicBezTo>
                  <a:pt x="4578209" y="71126"/>
                  <a:pt x="4594252" y="10060"/>
                  <a:pt x="4616245" y="1263"/>
                </a:cubicBezTo>
                <a:cubicBezTo>
                  <a:pt x="4630679" y="-4511"/>
                  <a:pt x="4645742" y="11095"/>
                  <a:pt x="4660490" y="16011"/>
                </a:cubicBezTo>
                <a:cubicBezTo>
                  <a:pt x="4718104" y="131237"/>
                  <a:pt x="4653253" y="23522"/>
                  <a:pt x="4748980" y="119250"/>
                </a:cubicBezTo>
                <a:cubicBezTo>
                  <a:pt x="4761514" y="131784"/>
                  <a:pt x="4765943" y="150961"/>
                  <a:pt x="4778477" y="163495"/>
                </a:cubicBezTo>
                <a:cubicBezTo>
                  <a:pt x="4791011" y="176029"/>
                  <a:pt x="4806868" y="185065"/>
                  <a:pt x="4822722" y="192992"/>
                </a:cubicBezTo>
                <a:cubicBezTo>
                  <a:pt x="4872136" y="217699"/>
                  <a:pt x="4957652" y="217816"/>
                  <a:pt x="4999703" y="222488"/>
                </a:cubicBezTo>
                <a:cubicBezTo>
                  <a:pt x="5048864" y="217572"/>
                  <a:pt x="5099046" y="218849"/>
                  <a:pt x="5147187" y="207740"/>
                </a:cubicBezTo>
                <a:cubicBezTo>
                  <a:pt x="5193194" y="197123"/>
                  <a:pt x="5195626" y="170937"/>
                  <a:pt x="5206180" y="133998"/>
                </a:cubicBezTo>
                <a:cubicBezTo>
                  <a:pt x="5243218" y="4366"/>
                  <a:pt x="5200317" y="136843"/>
                  <a:pt x="5235677" y="30759"/>
                </a:cubicBezTo>
                <a:cubicBezTo>
                  <a:pt x="5363496" y="35675"/>
                  <a:pt x="5491487" y="37273"/>
                  <a:pt x="5619135" y="45508"/>
                </a:cubicBezTo>
                <a:cubicBezTo>
                  <a:pt x="5644150" y="47122"/>
                  <a:pt x="5668214" y="55772"/>
                  <a:pt x="5692877" y="60256"/>
                </a:cubicBezTo>
                <a:cubicBezTo>
                  <a:pt x="5722299" y="65605"/>
                  <a:pt x="5751871" y="70088"/>
                  <a:pt x="5781368" y="75004"/>
                </a:cubicBezTo>
                <a:cubicBezTo>
                  <a:pt x="5958152" y="133935"/>
                  <a:pt x="5718008" y="58464"/>
                  <a:pt x="6209071" y="104501"/>
                </a:cubicBezTo>
                <a:cubicBezTo>
                  <a:pt x="6240028" y="107403"/>
                  <a:pt x="6268064" y="124166"/>
                  <a:pt x="6297561" y="133998"/>
                </a:cubicBezTo>
                <a:lnTo>
                  <a:pt x="6341806" y="148746"/>
                </a:lnTo>
                <a:cubicBezTo>
                  <a:pt x="6356554" y="153662"/>
                  <a:pt x="6370969" y="159725"/>
                  <a:pt x="6386051" y="163495"/>
                </a:cubicBezTo>
                <a:lnTo>
                  <a:pt x="6445045" y="178243"/>
                </a:lnTo>
                <a:cubicBezTo>
                  <a:pt x="6464710" y="188075"/>
                  <a:pt x="6483831" y="199079"/>
                  <a:pt x="6504039" y="207740"/>
                </a:cubicBezTo>
                <a:cubicBezTo>
                  <a:pt x="6628661" y="261149"/>
                  <a:pt x="6773186" y="213117"/>
                  <a:pt x="6902245" y="207740"/>
                </a:cubicBezTo>
                <a:cubicBezTo>
                  <a:pt x="6916993" y="202824"/>
                  <a:pt x="6932585" y="199944"/>
                  <a:pt x="6946490" y="192992"/>
                </a:cubicBezTo>
                <a:cubicBezTo>
                  <a:pt x="6979843" y="176316"/>
                  <a:pt x="6984743" y="169487"/>
                  <a:pt x="7005484" y="148746"/>
                </a:cubicBezTo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154A96E-884D-43CC-BA02-3CE1663C6020}"/>
              </a:ext>
            </a:extLst>
          </p:cNvPr>
          <p:cNvCxnSpPr>
            <a:cxnSpLocks/>
          </p:cNvCxnSpPr>
          <p:nvPr/>
        </p:nvCxnSpPr>
        <p:spPr>
          <a:xfrm>
            <a:off x="1928590" y="2726413"/>
            <a:ext cx="2758362" cy="2088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D6DF8BF-EBDA-4DD8-B074-89CC62CA5819}"/>
              </a:ext>
            </a:extLst>
          </p:cNvPr>
          <p:cNvCxnSpPr>
            <a:cxnSpLocks/>
            <a:endCxn id="8" idx="28"/>
          </p:cNvCxnSpPr>
          <p:nvPr/>
        </p:nvCxnSpPr>
        <p:spPr>
          <a:xfrm>
            <a:off x="2647333" y="2451255"/>
            <a:ext cx="2794821" cy="2268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EAAB11C-8FE8-4D52-9D2F-4BF04169CD56}"/>
              </a:ext>
            </a:extLst>
          </p:cNvPr>
          <p:cNvCxnSpPr>
            <a:cxnSpLocks/>
          </p:cNvCxnSpPr>
          <p:nvPr/>
        </p:nvCxnSpPr>
        <p:spPr>
          <a:xfrm>
            <a:off x="3580616" y="2462116"/>
            <a:ext cx="2543821" cy="2236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D11085C-4C04-410E-86D2-45791C56B048}"/>
              </a:ext>
            </a:extLst>
          </p:cNvPr>
          <p:cNvCxnSpPr>
            <a:cxnSpLocks/>
          </p:cNvCxnSpPr>
          <p:nvPr/>
        </p:nvCxnSpPr>
        <p:spPr>
          <a:xfrm flipV="1">
            <a:off x="4664830" y="2325641"/>
            <a:ext cx="2606144" cy="2484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21C246F-1927-4BD0-B9D7-73564ADDC2A5}"/>
              </a:ext>
            </a:extLst>
          </p:cNvPr>
          <p:cNvCxnSpPr>
            <a:cxnSpLocks/>
          </p:cNvCxnSpPr>
          <p:nvPr/>
        </p:nvCxnSpPr>
        <p:spPr>
          <a:xfrm flipH="1" flipV="1">
            <a:off x="4945518" y="1428862"/>
            <a:ext cx="482483" cy="3253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82A6A69-F696-4589-AA7C-F09F3107A38A}"/>
              </a:ext>
            </a:extLst>
          </p:cNvPr>
          <p:cNvCxnSpPr>
            <a:cxnSpLocks/>
          </p:cNvCxnSpPr>
          <p:nvPr/>
        </p:nvCxnSpPr>
        <p:spPr>
          <a:xfrm flipV="1">
            <a:off x="6120580" y="1428862"/>
            <a:ext cx="1150394" cy="3280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AA43F7B-2453-4D75-9B43-B6D003EAB1C1}"/>
              </a:ext>
            </a:extLst>
          </p:cNvPr>
          <p:cNvCxnSpPr>
            <a:cxnSpLocks/>
          </p:cNvCxnSpPr>
          <p:nvPr/>
        </p:nvCxnSpPr>
        <p:spPr>
          <a:xfrm>
            <a:off x="4044743" y="2304288"/>
            <a:ext cx="2481625" cy="22629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91BB5E1-C28D-415D-B04E-567EB4D68659}"/>
              </a:ext>
            </a:extLst>
          </p:cNvPr>
          <p:cNvCxnSpPr>
            <a:cxnSpLocks/>
          </p:cNvCxnSpPr>
          <p:nvPr/>
        </p:nvCxnSpPr>
        <p:spPr>
          <a:xfrm flipV="1">
            <a:off x="6495520" y="2726413"/>
            <a:ext cx="3120428" cy="1830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QAYTISHI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C427FE-A62C-4D3C-9C77-32DE31DA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3"/>
          <a:stretch/>
        </p:blipFill>
        <p:spPr>
          <a:xfrm>
            <a:off x="2051720" y="5010836"/>
            <a:ext cx="5976664" cy="182247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C5D3A515-DA14-424F-B315-A05263E5A7C3}"/>
              </a:ext>
            </a:extLst>
          </p:cNvPr>
          <p:cNvSpPr/>
          <p:nvPr/>
        </p:nvSpPr>
        <p:spPr>
          <a:xfrm>
            <a:off x="2804999" y="1597968"/>
            <a:ext cx="3534002" cy="34375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0EFFD8B-2090-40B0-AA81-D998F144AE5A}"/>
              </a:ext>
            </a:extLst>
          </p:cNvPr>
          <p:cNvCxnSpPr>
            <a:cxnSpLocks/>
            <a:stCxn id="10" idx="0"/>
            <a:endCxn id="10" idx="4"/>
          </p:cNvCxnSpPr>
          <p:nvPr/>
        </p:nvCxnSpPr>
        <p:spPr>
          <a:xfrm>
            <a:off x="4572000" y="1597968"/>
            <a:ext cx="0" cy="3437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C4D641-0260-475C-A867-FE9578D88494}"/>
              </a:ext>
            </a:extLst>
          </p:cNvPr>
          <p:cNvSpPr/>
          <p:nvPr/>
        </p:nvSpPr>
        <p:spPr>
          <a:xfrm>
            <a:off x="3959932" y="3367310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>
            <a:extLst>
              <a:ext uri="{FF2B5EF4-FFF2-40B4-BE49-F238E27FC236}">
                <a16:creationId xmlns:a16="http://schemas.microsoft.com/office/drawing/2014/main" id="{C9527313-386A-47BF-9ECC-F1BE53E9F127}"/>
              </a:ext>
            </a:extLst>
          </p:cNvPr>
          <p:cNvSpPr/>
          <p:nvPr/>
        </p:nvSpPr>
        <p:spPr>
          <a:xfrm rot="14078639">
            <a:off x="6021237" y="1010616"/>
            <a:ext cx="545587" cy="1224134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8B7647-A149-4D39-95C9-927742483B8F}"/>
              </a:ext>
            </a:extLst>
          </p:cNvPr>
          <p:cNvSpPr/>
          <p:nvPr/>
        </p:nvSpPr>
        <p:spPr>
          <a:xfrm>
            <a:off x="5940152" y="1758623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757C58-5FCD-431D-9F09-FBCE0204FD75}"/>
              </a:ext>
            </a:extLst>
          </p:cNvPr>
          <p:cNvSpPr/>
          <p:nvPr/>
        </p:nvSpPr>
        <p:spPr>
          <a:xfrm>
            <a:off x="6186018" y="1599858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31F42F8-872F-4E8F-A371-B7A76FEC39FD}"/>
              </a:ext>
            </a:extLst>
          </p:cNvPr>
          <p:cNvSpPr/>
          <p:nvPr/>
        </p:nvSpPr>
        <p:spPr>
          <a:xfrm>
            <a:off x="6429010" y="1435794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6C8151A-66D7-4BEF-9D3D-FEE91E12BA4E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flipH="1">
            <a:off x="4572000" y="1953553"/>
            <a:ext cx="1373551" cy="141375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E2C0105-D4CB-4C97-8B15-6F345DFEDBF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804999" y="1847164"/>
            <a:ext cx="1767001" cy="152014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3120DE18-0BB5-4FEF-BAA5-C87086621E9A}"/>
              </a:ext>
            </a:extLst>
          </p:cNvPr>
          <p:cNvSpPr/>
          <p:nvPr/>
        </p:nvSpPr>
        <p:spPr>
          <a:xfrm>
            <a:off x="4134492" y="2792198"/>
            <a:ext cx="914400" cy="914400"/>
          </a:xfrm>
          <a:prstGeom prst="arc">
            <a:avLst>
              <a:gd name="adj1" fmla="val 16200000"/>
              <a:gd name="adj2" fmla="val 1917812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479007-E26A-479F-A812-FA0337835C8D}"/>
                  </a:ext>
                </a:extLst>
              </p:cNvPr>
              <p:cNvSpPr txBox="1"/>
              <p:nvPr/>
            </p:nvSpPr>
            <p:spPr>
              <a:xfrm>
                <a:off x="4539980" y="2304222"/>
                <a:ext cx="561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479007-E26A-479F-A812-FA0337835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980" y="2304222"/>
                <a:ext cx="561350" cy="461665"/>
              </a:xfrm>
              <a:prstGeom prst="rect">
                <a:avLst/>
              </a:prstGeom>
              <a:blipFill>
                <a:blip r:embed="rId3"/>
                <a:stretch>
                  <a:fillRect l="-4348" r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674E95-8D39-4AF0-ACB5-0DA0AE9B566C}"/>
                  </a:ext>
                </a:extLst>
              </p:cNvPr>
              <p:cNvSpPr txBox="1"/>
              <p:nvPr/>
            </p:nvSpPr>
            <p:spPr>
              <a:xfrm>
                <a:off x="3853817" y="2364091"/>
                <a:ext cx="561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674E95-8D39-4AF0-ACB5-0DA0AE9B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17" y="2364091"/>
                <a:ext cx="561350" cy="461665"/>
              </a:xfrm>
              <a:prstGeom prst="rect">
                <a:avLst/>
              </a:prstGeom>
              <a:blipFill>
                <a:blip r:embed="rId4"/>
                <a:stretch>
                  <a:fillRect l="-3261" r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Дуга 21">
            <a:extLst>
              <a:ext uri="{FF2B5EF4-FFF2-40B4-BE49-F238E27FC236}">
                <a16:creationId xmlns:a16="http://schemas.microsoft.com/office/drawing/2014/main" id="{9EF0908E-EA33-4969-AA64-7C2F504BACA4}"/>
              </a:ext>
            </a:extLst>
          </p:cNvPr>
          <p:cNvSpPr/>
          <p:nvPr/>
        </p:nvSpPr>
        <p:spPr>
          <a:xfrm rot="19211939">
            <a:off x="4000211" y="2880695"/>
            <a:ext cx="914400" cy="914400"/>
          </a:xfrm>
          <a:prstGeom prst="arc">
            <a:avLst>
              <a:gd name="adj1" fmla="val 16200000"/>
              <a:gd name="adj2" fmla="val 1917812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996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QAYTISHI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BA4190-668F-4F7A-8298-7D8C5E927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3"/>
          <a:stretch/>
        </p:blipFill>
        <p:spPr>
          <a:xfrm>
            <a:off x="2067178" y="5035530"/>
            <a:ext cx="5976664" cy="182247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A375514-E526-47A5-B8BF-9EB0BA388712}"/>
              </a:ext>
            </a:extLst>
          </p:cNvPr>
          <p:cNvSpPr/>
          <p:nvPr/>
        </p:nvSpPr>
        <p:spPr>
          <a:xfrm>
            <a:off x="2804999" y="1597968"/>
            <a:ext cx="3534002" cy="34375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6767D1-5023-4B51-B6A0-C4ACCCE64143}"/>
              </a:ext>
            </a:extLst>
          </p:cNvPr>
          <p:cNvSpPr/>
          <p:nvPr/>
        </p:nvSpPr>
        <p:spPr>
          <a:xfrm>
            <a:off x="3959932" y="3367310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>
            <a:extLst>
              <a:ext uri="{FF2B5EF4-FFF2-40B4-BE49-F238E27FC236}">
                <a16:creationId xmlns:a16="http://schemas.microsoft.com/office/drawing/2014/main" id="{446EC591-16FC-4D43-B686-E7BF1D7C0FC0}"/>
              </a:ext>
            </a:extLst>
          </p:cNvPr>
          <p:cNvSpPr/>
          <p:nvPr/>
        </p:nvSpPr>
        <p:spPr>
          <a:xfrm rot="14348465">
            <a:off x="6452510" y="1620878"/>
            <a:ext cx="545587" cy="1224134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84E6061-417E-48EA-8EC9-7145F2EECD70}"/>
              </a:ext>
            </a:extLst>
          </p:cNvPr>
          <p:cNvSpPr/>
          <p:nvPr/>
        </p:nvSpPr>
        <p:spPr>
          <a:xfrm>
            <a:off x="6414110" y="2407554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E665110-0EF6-4527-9AEC-B3FAFFF8000C}"/>
              </a:ext>
            </a:extLst>
          </p:cNvPr>
          <p:cNvSpPr/>
          <p:nvPr/>
        </p:nvSpPr>
        <p:spPr>
          <a:xfrm>
            <a:off x="6678998" y="2232945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BE1756F-A29F-485C-89BD-7E8FA8F3563A}"/>
              </a:ext>
            </a:extLst>
          </p:cNvPr>
          <p:cNvSpPr/>
          <p:nvPr/>
        </p:nvSpPr>
        <p:spPr>
          <a:xfrm>
            <a:off x="6997659" y="2060872"/>
            <a:ext cx="216024" cy="14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6F22E26-3AB5-44A6-B9DD-02B78E89AE98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572000" y="2535472"/>
            <a:ext cx="1779953" cy="83183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A7E42A8-1DC7-4041-8639-ADEB2BE450F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507011" y="2304222"/>
            <a:ext cx="2064989" cy="10630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66ACB0-98DA-452F-8821-BFBDBD353491}"/>
                  </a:ext>
                </a:extLst>
              </p:cNvPr>
              <p:cNvSpPr txBox="1"/>
              <p:nvPr/>
            </p:nvSpPr>
            <p:spPr>
              <a:xfrm>
                <a:off x="4774835" y="2448806"/>
                <a:ext cx="561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66ACB0-98DA-452F-8821-BFBDBD353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835" y="2448806"/>
                <a:ext cx="561350" cy="461665"/>
              </a:xfrm>
              <a:prstGeom prst="rect">
                <a:avLst/>
              </a:prstGeom>
              <a:blipFill>
                <a:blip r:embed="rId3"/>
                <a:stretch>
                  <a:fillRect l="-2174" r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DA5A07-F6A8-4BAF-8672-D99D63BD4AB9}"/>
                  </a:ext>
                </a:extLst>
              </p:cNvPr>
              <p:cNvSpPr txBox="1"/>
              <p:nvPr/>
            </p:nvSpPr>
            <p:spPr>
              <a:xfrm>
                <a:off x="3750093" y="2496176"/>
                <a:ext cx="561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DA5A07-F6A8-4BAF-8672-D99D63BD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093" y="2496176"/>
                <a:ext cx="561350" cy="461665"/>
              </a:xfrm>
              <a:prstGeom prst="rect">
                <a:avLst/>
              </a:prstGeom>
              <a:blipFill>
                <a:blip r:embed="rId4"/>
                <a:stretch>
                  <a:fillRect l="-2174" r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ED2EBDD-80F8-4B04-9310-44C3CDC83440}"/>
              </a:ext>
            </a:extLst>
          </p:cNvPr>
          <p:cNvCxnSpPr>
            <a:cxnSpLocks/>
          </p:cNvCxnSpPr>
          <p:nvPr/>
        </p:nvCxnSpPr>
        <p:spPr>
          <a:xfrm>
            <a:off x="4572000" y="1597968"/>
            <a:ext cx="0" cy="3437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513120" y="1175414"/>
            <a:ext cx="10872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Piyola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tanga soling.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Piyolani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tanga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ko‘rinmaydigan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uzoqlashing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O‘rtog‘ingizdan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piyolaga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tanga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70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157380" y="1012954"/>
            <a:ext cx="11593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ho‘llansa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yozuvlar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yoqasida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bola,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aksini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turipti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Bola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o‘rnidan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siljiydi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 TUTILISHI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6FC152-EF12-4FC4-B73C-B62392CB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5390" y="1055534"/>
            <a:ext cx="10061220" cy="3619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 TUTILISHI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2FB461DF-4311-4DC6-9515-8C4175A81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58141"/>
          <a:stretch/>
        </p:blipFill>
        <p:spPr>
          <a:xfrm>
            <a:off x="1366033" y="1700829"/>
            <a:ext cx="432048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9">
            <a:extLst>
              <a:ext uri="{FF2B5EF4-FFF2-40B4-BE49-F238E27FC236}">
                <a16:creationId xmlns:a16="http://schemas.microsoft.com/office/drawing/2014/main" id="{DD479A19-45D1-4C87-AD5C-EB04431CF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" t="32260" r="590" b="29197"/>
          <a:stretch/>
        </p:blipFill>
        <p:spPr>
          <a:xfrm>
            <a:off x="6258233" y="1935067"/>
            <a:ext cx="4038429" cy="3255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45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 TUTILISHI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38410-A56C-4F7A-AFA4-186D9B424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6446" y="1739660"/>
            <a:ext cx="9779346" cy="337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40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571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F003DBFB-A4C0-4CDD-B4EA-33D8EDF1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b="35304"/>
          <a:stretch/>
        </p:blipFill>
        <p:spPr>
          <a:xfrm>
            <a:off x="0" y="3316699"/>
            <a:ext cx="6576184" cy="3168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EF6CB-6978-4DF1-8B63-868E87B498B6}"/>
              </a:ext>
            </a:extLst>
          </p:cNvPr>
          <p:cNvSpPr txBox="1"/>
          <p:nvPr/>
        </p:nvSpPr>
        <p:spPr>
          <a:xfrm>
            <a:off x="346646" y="959820"/>
            <a:ext cx="11498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100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so‘mlik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tangani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Quyoshga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tangani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ko‘zingizga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qo‘ysangiz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yopiladi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tangani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ko‘zingizdan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uzoqlashtira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borsangiz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berkilib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chetki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EF2D9-8C17-42C2-92CC-DBFC6183A065}"/>
              </a:ext>
            </a:extLst>
          </p:cNvPr>
          <p:cNvSpPr txBox="1"/>
          <p:nvPr/>
        </p:nvSpPr>
        <p:spPr>
          <a:xfrm>
            <a:off x="6204393" y="3316699"/>
            <a:ext cx="5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o‘tkazishda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ko‘zoynak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taqib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578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TEZLIGI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11306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1676-yil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daniyalik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astronom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Olaf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Ryomer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muvaffaq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747E7-D4DA-44BD-BEFD-0B4B0D699A7F}"/>
                  </a:ext>
                </a:extLst>
              </p:cNvPr>
              <p:cNvSpPr txBox="1"/>
              <p:nvPr/>
            </p:nvSpPr>
            <p:spPr>
              <a:xfrm>
                <a:off x="2680703" y="2967335"/>
                <a:ext cx="5829115" cy="9233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=300 000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747E7-D4DA-44BD-BEFD-0B4B0D69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703" y="2967335"/>
                <a:ext cx="582911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5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TEZLIGI BOSHQA MUHITDA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501445" y="1007999"/>
            <a:ext cx="559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747E7-D4DA-44BD-BEFD-0B4B0D699A7F}"/>
                  </a:ext>
                </a:extLst>
              </p:cNvPr>
              <p:cNvSpPr txBox="1"/>
              <p:nvPr/>
            </p:nvSpPr>
            <p:spPr>
              <a:xfrm>
                <a:off x="4597992" y="1868478"/>
                <a:ext cx="5829115" cy="9233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=225 000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1747E7-D4DA-44BD-BEFD-0B4B0D69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92" y="1868478"/>
                <a:ext cx="582911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2483C1-B3B5-4ED0-B7FE-73EDFC54CBF5}"/>
              </a:ext>
            </a:extLst>
          </p:cNvPr>
          <p:cNvSpPr txBox="1"/>
          <p:nvPr/>
        </p:nvSpPr>
        <p:spPr>
          <a:xfrm>
            <a:off x="364739" y="3075057"/>
            <a:ext cx="639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shishada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C483E-20BC-4C88-B04D-71B9B10B2F12}"/>
                  </a:ext>
                </a:extLst>
              </p:cNvPr>
              <p:cNvSpPr txBox="1"/>
              <p:nvPr/>
            </p:nvSpPr>
            <p:spPr>
              <a:xfrm>
                <a:off x="4597992" y="4188476"/>
                <a:ext cx="5829115" cy="9233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=200 000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C483E-20BC-4C88-B04D-71B9B10B2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92" y="4188476"/>
                <a:ext cx="58291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1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QAYTISHI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BA59F34B-3738-4963-8CE1-1C4AC8BEA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94418"/>
            <a:ext cx="7715200" cy="5165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C9C03-EF53-4B2B-9BE5-44C8FEC8A440}"/>
              </a:ext>
            </a:extLst>
          </p:cNvPr>
          <p:cNvSpPr txBox="1"/>
          <p:nvPr/>
        </p:nvSpPr>
        <p:spPr>
          <a:xfrm>
            <a:off x="2761456" y="5736976"/>
            <a:ext cx="357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disk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005D1-B0D6-438F-8823-CF3DE2D66FE1}"/>
              </a:ext>
            </a:extLst>
          </p:cNvPr>
          <p:cNvSpPr txBox="1"/>
          <p:nvPr/>
        </p:nvSpPr>
        <p:spPr>
          <a:xfrm>
            <a:off x="7372908" y="1040192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BD1F24-44A7-4372-8BFA-9EC9FA605442}"/>
              </a:ext>
            </a:extLst>
          </p:cNvPr>
          <p:cNvCxnSpPr>
            <a:cxnSpLocks/>
          </p:cNvCxnSpPr>
          <p:nvPr/>
        </p:nvCxnSpPr>
        <p:spPr>
          <a:xfrm flipH="1">
            <a:off x="4943872" y="1624967"/>
            <a:ext cx="2801652" cy="9884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93C3A3-149B-47E4-9EE9-0A2642B5FABB}"/>
              </a:ext>
            </a:extLst>
          </p:cNvPr>
          <p:cNvSpPr txBox="1"/>
          <p:nvPr/>
        </p:nvSpPr>
        <p:spPr>
          <a:xfrm>
            <a:off x="174340" y="437146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Lazer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11D547D-0819-4793-84BA-F7C4B6F0D547}"/>
              </a:ext>
            </a:extLst>
          </p:cNvPr>
          <p:cNvCxnSpPr>
            <a:cxnSpLocks/>
          </p:cNvCxnSpPr>
          <p:nvPr/>
        </p:nvCxnSpPr>
        <p:spPr>
          <a:xfrm flipV="1">
            <a:off x="457200" y="1624967"/>
            <a:ext cx="1454578" cy="2812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401E90-1744-48C7-A40E-7619B151B391}"/>
                  </a:ext>
                </a:extLst>
              </p:cNvPr>
              <p:cNvSpPr txBox="1"/>
              <p:nvPr/>
            </p:nvSpPr>
            <p:spPr>
              <a:xfrm>
                <a:off x="7318648" y="3618711"/>
                <a:ext cx="1882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ru-RU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401E90-1744-48C7-A40E-7619B151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48" y="3618711"/>
                <a:ext cx="18825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6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 SINISHI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0D6F5437-2A36-4EBA-B57F-3882A2CA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6" y="1134968"/>
            <a:ext cx="7056784" cy="4742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DEC9A-8E6B-4C5A-900E-04A2AE253904}"/>
              </a:ext>
            </a:extLst>
          </p:cNvPr>
          <p:cNvSpPr txBox="1"/>
          <p:nvPr/>
        </p:nvSpPr>
        <p:spPr>
          <a:xfrm>
            <a:off x="3910874" y="5399866"/>
            <a:ext cx="2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disk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03481-41EF-49BA-B9F7-034D6AB553C1}"/>
              </a:ext>
            </a:extLst>
          </p:cNvPr>
          <p:cNvSpPr txBox="1"/>
          <p:nvPr/>
        </p:nvSpPr>
        <p:spPr>
          <a:xfrm>
            <a:off x="568620" y="4163476"/>
            <a:ext cx="2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Lazer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EF132-3D73-4351-A0DC-515919B22ED3}"/>
              </a:ext>
            </a:extLst>
          </p:cNvPr>
          <p:cNvSpPr txBox="1"/>
          <p:nvPr/>
        </p:nvSpPr>
        <p:spPr>
          <a:xfrm>
            <a:off x="8128951" y="1158844"/>
            <a:ext cx="201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shisha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8324CD6-9DA1-4B2F-ACDE-2D66A8AEE1BB}"/>
              </a:ext>
            </a:extLst>
          </p:cNvPr>
          <p:cNvCxnSpPr>
            <a:cxnSpLocks/>
          </p:cNvCxnSpPr>
          <p:nvPr/>
        </p:nvCxnSpPr>
        <p:spPr>
          <a:xfrm flipH="1">
            <a:off x="6203849" y="1659922"/>
            <a:ext cx="2304256" cy="1220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45642E9-3DA2-41F5-9429-AA161FDF746E}"/>
              </a:ext>
            </a:extLst>
          </p:cNvPr>
          <p:cNvCxnSpPr>
            <a:cxnSpLocks/>
          </p:cNvCxnSpPr>
          <p:nvPr/>
        </p:nvCxnSpPr>
        <p:spPr>
          <a:xfrm flipV="1">
            <a:off x="1731700" y="1868482"/>
            <a:ext cx="1594520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CBB9E-AB3C-4EA3-AAF8-48C128F2663C}"/>
                  </a:ext>
                </a:extLst>
              </p:cNvPr>
              <p:cNvSpPr txBox="1"/>
              <p:nvPr/>
            </p:nvSpPr>
            <p:spPr>
              <a:xfrm>
                <a:off x="8745752" y="3154631"/>
                <a:ext cx="1882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CBB9E-AB3C-4EA3-AAF8-48C128F26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752" y="3154631"/>
                <a:ext cx="18825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2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317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718</cp:revision>
  <dcterms:created xsi:type="dcterms:W3CDTF">2020-03-24T02:20:14Z</dcterms:created>
  <dcterms:modified xsi:type="dcterms:W3CDTF">2021-02-16T11:26:00Z</dcterms:modified>
</cp:coreProperties>
</file>