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1"/>
  </p:notesMasterIdLst>
  <p:sldIdLst>
    <p:sldId id="270" r:id="rId4"/>
    <p:sldId id="1731" r:id="rId5"/>
    <p:sldId id="1654" r:id="rId6"/>
    <p:sldId id="1730" r:id="rId7"/>
    <p:sldId id="1734" r:id="rId8"/>
    <p:sldId id="1737" r:id="rId9"/>
    <p:sldId id="1736" r:id="rId10"/>
    <p:sldId id="1735" r:id="rId11"/>
    <p:sldId id="1740" r:id="rId12"/>
    <p:sldId id="1732" r:id="rId13"/>
    <p:sldId id="1744" r:id="rId14"/>
    <p:sldId id="1717" r:id="rId15"/>
    <p:sldId id="1745" r:id="rId16"/>
    <p:sldId id="1741" r:id="rId17"/>
    <p:sldId id="1742" r:id="rId18"/>
    <p:sldId id="1743" r:id="rId19"/>
    <p:sldId id="169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3527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131825" y="2476573"/>
            <a:ext cx="8677942" cy="95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YASSI KO‘ZGU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8D3D4D-48B4-4E6F-9692-21573E823FB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248" y="3870296"/>
            <a:ext cx="4060134" cy="27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571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 VA TASVIR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7BB103-F6A7-4B58-A560-88B5506AE3CB}"/>
              </a:ext>
            </a:extLst>
          </p:cNvPr>
          <p:cNvPicPr/>
          <p:nvPr/>
        </p:nvPicPr>
        <p:blipFill rotWithShape="1">
          <a:blip r:embed="rId2"/>
          <a:srcRect l="7057" t="44454" r="16916" b="28054"/>
          <a:stretch/>
        </p:blipFill>
        <p:spPr bwMode="auto">
          <a:xfrm>
            <a:off x="1061882" y="1054904"/>
            <a:ext cx="7875640" cy="422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42C49-CC05-48B8-833D-D8A1CD7A4FBF}"/>
                  </a:ext>
                </a:extLst>
              </p:cNvPr>
              <p:cNvSpPr txBox="1"/>
              <p:nvPr/>
            </p:nvSpPr>
            <p:spPr>
              <a:xfrm>
                <a:off x="3421624" y="5279922"/>
                <a:ext cx="4557252" cy="1399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42C49-CC05-48B8-833D-D8A1CD7A4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24" y="5279922"/>
                <a:ext cx="4557252" cy="1399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78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571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 VA TASVIR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42C49-CC05-48B8-833D-D8A1CD7A4FBF}"/>
                  </a:ext>
                </a:extLst>
              </p:cNvPr>
              <p:cNvSpPr txBox="1"/>
              <p:nvPr/>
            </p:nvSpPr>
            <p:spPr>
              <a:xfrm>
                <a:off x="3952566" y="1120877"/>
                <a:ext cx="4557252" cy="1399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42C49-CC05-48B8-833D-D8A1CD7A4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66" y="1120877"/>
                <a:ext cx="4557252" cy="1399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3FBBE-DEC6-4E17-8D12-E97256A08390}"/>
                  </a:ext>
                </a:extLst>
              </p:cNvPr>
              <p:cNvSpPr txBox="1"/>
              <p:nvPr/>
            </p:nvSpPr>
            <p:spPr>
              <a:xfrm>
                <a:off x="793954" y="2659559"/>
                <a:ext cx="806736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-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fokus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3FBBE-DEC6-4E17-8D12-E97256A0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54" y="2659559"/>
                <a:ext cx="8067368" cy="769441"/>
              </a:xfrm>
              <a:prstGeom prst="rect">
                <a:avLst/>
              </a:prstGeom>
              <a:blipFill>
                <a:blip r:embed="rId3"/>
                <a:stretch>
                  <a:fillRect t="-18110" b="-37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70EDB-C565-42C3-B56C-CD62E890D923}"/>
                  </a:ext>
                </a:extLst>
              </p:cNvPr>
              <p:cNvSpPr txBox="1"/>
              <p:nvPr/>
            </p:nvSpPr>
            <p:spPr>
              <a:xfrm>
                <a:off x="793954" y="3466749"/>
                <a:ext cx="1060409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-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linzadan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tasvirgacha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70EDB-C565-42C3-B56C-CD62E890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54" y="3466749"/>
                <a:ext cx="10604091" cy="769441"/>
              </a:xfrm>
              <a:prstGeom prst="rect">
                <a:avLst/>
              </a:prstGeom>
              <a:blipFill>
                <a:blip r:embed="rId4"/>
                <a:stretch>
                  <a:fillRect t="-19048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8B6FC2-DB26-4B01-8499-0A6B069FB00E}"/>
                  </a:ext>
                </a:extLst>
              </p:cNvPr>
              <p:cNvSpPr txBox="1"/>
              <p:nvPr/>
            </p:nvSpPr>
            <p:spPr>
              <a:xfrm>
                <a:off x="793953" y="4328890"/>
                <a:ext cx="1060409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-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buyumdan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linzagacha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8B6FC2-DB26-4B01-8499-0A6B069F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53" y="4328890"/>
                <a:ext cx="10604091" cy="1446550"/>
              </a:xfrm>
              <a:prstGeom prst="rect">
                <a:avLst/>
              </a:prstGeom>
              <a:blipFill>
                <a:blip r:embed="rId5"/>
                <a:stretch>
                  <a:fillRect l="-2299" t="-9705" b="-18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9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42572" y="1207793"/>
            <a:ext cx="11306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nisbattan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555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42572" y="1148799"/>
            <a:ext cx="11306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bo‘lganligidan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projektorlarda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chiroqlarda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8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292509" y="1091381"/>
            <a:ext cx="1160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1m/s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yaqinlashmoqda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yaqinlashadi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7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292509" y="1002890"/>
            <a:ext cx="11606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ko‘zgudan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cm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masofasi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Ko‘zgudan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tasvirgacha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357648" y="1047135"/>
            <a:ext cx="1147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masofasi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7,5 cm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ko‘zgudan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uzoqlikda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tursa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ko‘zgudan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 cm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ko‘zguning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egrilik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 toping.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5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93763" y="1175186"/>
            <a:ext cx="11204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10-mashqning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O‘ Z G U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385DA-0812-4006-B17F-71FE329EA10A}"/>
              </a:ext>
            </a:extLst>
          </p:cNvPr>
          <p:cNvSpPr txBox="1"/>
          <p:nvPr/>
        </p:nvSpPr>
        <p:spPr>
          <a:xfrm>
            <a:off x="624922" y="887066"/>
            <a:ext cx="10459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Ko‘zguga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qaramagan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94E63-088A-4BBB-A4F2-0B37F6AF8AA8}"/>
              </a:ext>
            </a:extLst>
          </p:cNvPr>
          <p:cNvSpPr txBox="1"/>
          <p:nvPr/>
        </p:nvSpPr>
        <p:spPr>
          <a:xfrm>
            <a:off x="1314482" y="1611862"/>
            <a:ext cx="8745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AE40E7-CF23-4473-B868-72EDFEF58EE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878" y="2426456"/>
            <a:ext cx="4426757" cy="31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BC07B-AD20-404B-B37F-E64729658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8"/>
          <a:stretch/>
        </p:blipFill>
        <p:spPr>
          <a:xfrm>
            <a:off x="1717061" y="2478134"/>
            <a:ext cx="2882729" cy="3006135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501B443F-AB6A-4E2A-A56F-86F58839E335}"/>
              </a:ext>
            </a:extLst>
          </p:cNvPr>
          <p:cNvSpPr txBox="1">
            <a:spLocks/>
          </p:cNvSpPr>
          <p:nvPr/>
        </p:nvSpPr>
        <p:spPr>
          <a:xfrm>
            <a:off x="1314482" y="5642655"/>
            <a:ext cx="8284051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O‘ Z G U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0F6DAC-BF2C-4E24-8232-ABE46EF7A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401" y="1198455"/>
            <a:ext cx="1050178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plastinaga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en-US" sz="4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3F4A01A-86C1-45A8-AF39-37655439A7CA}"/>
              </a:ext>
            </a:extLst>
          </p:cNvPr>
          <p:cNvSpPr/>
          <p:nvPr/>
        </p:nvSpPr>
        <p:spPr>
          <a:xfrm>
            <a:off x="2703872" y="2506713"/>
            <a:ext cx="6110987" cy="1107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D9C07B-702E-4AD8-AC51-793AF90FEF63}"/>
              </a:ext>
            </a:extLst>
          </p:cNvPr>
          <p:cNvSpPr/>
          <p:nvPr/>
        </p:nvSpPr>
        <p:spPr>
          <a:xfrm>
            <a:off x="211394" y="4351287"/>
            <a:ext cx="4984955" cy="1107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B723503-B746-439A-9F69-93A3884C096E}"/>
              </a:ext>
            </a:extLst>
          </p:cNvPr>
          <p:cNvSpPr/>
          <p:nvPr/>
        </p:nvSpPr>
        <p:spPr>
          <a:xfrm>
            <a:off x="6280235" y="4351287"/>
            <a:ext cx="4984955" cy="1107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11BBAD6-DC61-4910-A59F-DF864146EBAA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2703872" y="3614529"/>
            <a:ext cx="3055494" cy="7367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E975488-C3CD-475C-8ABD-F6CF49144A4A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5759366" y="3614529"/>
            <a:ext cx="3013347" cy="7367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O‘ Z G U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AB51C25-44D0-4CE4-87B2-4D5FE67EB52F}"/>
              </a:ext>
            </a:extLst>
          </p:cNvPr>
          <p:cNvCxnSpPr>
            <a:cxnSpLocks/>
          </p:cNvCxnSpPr>
          <p:nvPr/>
        </p:nvCxnSpPr>
        <p:spPr>
          <a:xfrm>
            <a:off x="2506446" y="1817847"/>
            <a:ext cx="0" cy="353708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35022A-DB92-4E17-A0DB-C495F6028D79}"/>
              </a:ext>
            </a:extLst>
          </p:cNvPr>
          <p:cNvPicPr/>
          <p:nvPr/>
        </p:nvPicPr>
        <p:blipFill rotWithShape="1">
          <a:blip r:embed="rId2"/>
          <a:srcRect l="8294" t="10022" r="22691" b="56258"/>
          <a:stretch/>
        </p:blipFill>
        <p:spPr bwMode="auto">
          <a:xfrm>
            <a:off x="6096000" y="1790343"/>
            <a:ext cx="3799688" cy="3784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57C636-344B-4F17-AFEC-F643EBEDD931}"/>
              </a:ext>
            </a:extLst>
          </p:cNvPr>
          <p:cNvSpPr/>
          <p:nvPr/>
        </p:nvSpPr>
        <p:spPr>
          <a:xfrm>
            <a:off x="2311060" y="1817847"/>
            <a:ext cx="146704" cy="3537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79FB486-4B7A-4202-AB9A-8EC98FE63997}"/>
              </a:ext>
            </a:extLst>
          </p:cNvPr>
          <p:cNvSpPr/>
          <p:nvPr/>
        </p:nvSpPr>
        <p:spPr>
          <a:xfrm>
            <a:off x="549828" y="5432466"/>
            <a:ext cx="3652984" cy="94769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4022C54-ADF2-4E63-8952-CEA3A62E4B15}"/>
              </a:ext>
            </a:extLst>
          </p:cNvPr>
          <p:cNvSpPr/>
          <p:nvPr/>
        </p:nvSpPr>
        <p:spPr>
          <a:xfrm>
            <a:off x="6368725" y="5432974"/>
            <a:ext cx="4087881" cy="94769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 S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   K O‘ Z G U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2DEE7AC-C4A6-42BE-A482-7A5335DF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84" y="989935"/>
            <a:ext cx="115922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Buyumning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ko‘zgudagi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o‘lchamlariga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orqasida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almashinib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0565B2-DAFF-4647-B6BC-4C3133BAB98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3411" y="4067756"/>
            <a:ext cx="3627888" cy="237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59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6948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 E R I K    K O‘ Z G U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2DEE7AC-C4A6-42BE-A482-7A5335DF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84" y="831392"/>
            <a:ext cx="115922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CBE99-8359-4D0A-9340-D00C0B999725}"/>
              </a:ext>
            </a:extLst>
          </p:cNvPr>
          <p:cNvPicPr/>
          <p:nvPr/>
        </p:nvPicPr>
        <p:blipFill rotWithShape="1">
          <a:blip r:embed="rId2"/>
          <a:srcRect l="10001" t="47324" r="9990" b="25187"/>
          <a:stretch/>
        </p:blipFill>
        <p:spPr bwMode="auto">
          <a:xfrm>
            <a:off x="639960" y="2117182"/>
            <a:ext cx="4639164" cy="3909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BCF5C-3D33-4D8D-8304-7709BD64B6AE}"/>
              </a:ext>
            </a:extLst>
          </p:cNvPr>
          <p:cNvPicPr/>
          <p:nvPr/>
        </p:nvPicPr>
        <p:blipFill rotWithShape="1">
          <a:blip r:embed="rId3"/>
          <a:srcRect l="-1" t="10022" r="22691" b="56258"/>
          <a:stretch/>
        </p:blipFill>
        <p:spPr bwMode="auto">
          <a:xfrm>
            <a:off x="5825677" y="2280820"/>
            <a:ext cx="4826775" cy="3582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57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9438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 E R I K  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O‘ Z G U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79FB486-4B7A-4202-AB9A-8EC98FE63997}"/>
              </a:ext>
            </a:extLst>
          </p:cNvPr>
          <p:cNvSpPr/>
          <p:nvPr/>
        </p:nvSpPr>
        <p:spPr>
          <a:xfrm>
            <a:off x="453305" y="1395205"/>
            <a:ext cx="4258146" cy="109137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4022C54-ADF2-4E63-8952-CEA3A62E4B15}"/>
              </a:ext>
            </a:extLst>
          </p:cNvPr>
          <p:cNvSpPr/>
          <p:nvPr/>
        </p:nvSpPr>
        <p:spPr>
          <a:xfrm>
            <a:off x="7293829" y="1345064"/>
            <a:ext cx="4368100" cy="109137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16E9E61-F0B7-4FD4-BB96-FAD732539A07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6096000" y="943898"/>
            <a:ext cx="3381879" cy="401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59D1120-EF93-4023-A042-243D1D7963B3}"/>
              </a:ext>
            </a:extLst>
          </p:cNvPr>
          <p:cNvCxnSpPr>
            <a:cxnSpLocks/>
            <a:stCxn id="2" idx="2"/>
            <a:endCxn id="13" idx="0"/>
          </p:cNvCxnSpPr>
          <p:nvPr/>
        </p:nvCxnSpPr>
        <p:spPr>
          <a:xfrm flipH="1">
            <a:off x="2582378" y="943898"/>
            <a:ext cx="3513622" cy="451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D93D7-EE2D-4370-9347-41D01D6E7245}"/>
              </a:ext>
            </a:extLst>
          </p:cNvPr>
          <p:cNvPicPr/>
          <p:nvPr/>
        </p:nvPicPr>
        <p:blipFill rotWithShape="1">
          <a:blip r:embed="rId2"/>
          <a:srcRect l="8294" t="10022" r="22691" b="56258"/>
          <a:stretch/>
        </p:blipFill>
        <p:spPr bwMode="auto">
          <a:xfrm>
            <a:off x="6361471" y="2783703"/>
            <a:ext cx="3799688" cy="3784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341FEC-45D8-48E0-8277-6F143CBD02F3}"/>
              </a:ext>
            </a:extLst>
          </p:cNvPr>
          <p:cNvPicPr/>
          <p:nvPr/>
        </p:nvPicPr>
        <p:blipFill rotWithShape="1">
          <a:blip r:embed="rId2"/>
          <a:srcRect l="34874" t="44454" r="16916" b="28054"/>
          <a:stretch/>
        </p:blipFill>
        <p:spPr bwMode="auto">
          <a:xfrm>
            <a:off x="1378315" y="3076519"/>
            <a:ext cx="3333136" cy="3198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35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A V A R I Q  K O‘ Z G U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E7CE2D6B-A013-4BA7-A9FF-45EFFBBA414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207" t="4009" r="2341" b="66219"/>
          <a:stretch/>
        </p:blipFill>
        <p:spPr bwMode="auto">
          <a:xfrm>
            <a:off x="766918" y="1081059"/>
            <a:ext cx="7020232" cy="4080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EDB1453C-49AF-486A-98D1-042C9E737A14}"/>
                  </a:ext>
                </a:extLst>
              </p:cNvPr>
              <p:cNvSpPr/>
              <p:nvPr/>
            </p:nvSpPr>
            <p:spPr>
              <a:xfrm>
                <a:off x="8386916" y="1081059"/>
                <a:ext cx="3657600" cy="234794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𝑶𝑫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F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EDB1453C-49AF-486A-98D1-042C9E737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916" y="1081059"/>
                <a:ext cx="3657600" cy="23479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51B9BAA-38B9-4B5D-9EB6-759492D180F0}"/>
              </a:ext>
            </a:extLst>
          </p:cNvPr>
          <p:cNvSpPr txBox="1"/>
          <p:nvPr/>
        </p:nvSpPr>
        <p:spPr>
          <a:xfrm>
            <a:off x="188544" y="5293690"/>
            <a:ext cx="7598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kichiklashgan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7B403-1A89-454F-87A4-E17504E5BD0A}"/>
              </a:ext>
            </a:extLst>
          </p:cNvPr>
          <p:cNvSpPr txBox="1"/>
          <p:nvPr/>
        </p:nvSpPr>
        <p:spPr>
          <a:xfrm>
            <a:off x="3663082" y="248609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0409E-9ED2-4911-9F48-0D1F035BEDAA}"/>
              </a:ext>
            </a:extLst>
          </p:cNvPr>
          <p:cNvSpPr txBox="1"/>
          <p:nvPr/>
        </p:nvSpPr>
        <p:spPr>
          <a:xfrm>
            <a:off x="7509670" y="2413455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6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O T I Q  K O‘ Z G U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0F5A7-F954-4CC1-A6B7-DACB7AE5C63E}"/>
              </a:ext>
            </a:extLst>
          </p:cNvPr>
          <p:cNvPicPr/>
          <p:nvPr/>
        </p:nvPicPr>
        <p:blipFill rotWithShape="1">
          <a:blip r:embed="rId2"/>
          <a:srcRect l="7057" t="44454" r="16916" b="28054"/>
          <a:stretch/>
        </p:blipFill>
        <p:spPr bwMode="auto">
          <a:xfrm>
            <a:off x="1601436" y="1081059"/>
            <a:ext cx="655272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8D4B3-C274-4415-97A2-796D4C02901F}"/>
              </a:ext>
            </a:extLst>
          </p:cNvPr>
          <p:cNvSpPr txBox="1"/>
          <p:nvPr/>
        </p:nvSpPr>
        <p:spPr>
          <a:xfrm>
            <a:off x="38107" y="4964370"/>
            <a:ext cx="9158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to‘nkarikgan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kattalashgan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498</Words>
  <Application>Microsoft Office PowerPoint</Application>
  <PresentationFormat>Широкоэкранный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Bir tomoni kumush bilan qoplangan shisha plastinaga ko‘zgu deb ataladi.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737</cp:revision>
  <dcterms:created xsi:type="dcterms:W3CDTF">2020-03-24T02:20:14Z</dcterms:created>
  <dcterms:modified xsi:type="dcterms:W3CDTF">2021-02-24T05:59:09Z</dcterms:modified>
</cp:coreProperties>
</file>