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9"/>
  </p:notesMasterIdLst>
  <p:sldIdLst>
    <p:sldId id="270" r:id="rId4"/>
    <p:sldId id="1741" r:id="rId5"/>
    <p:sldId id="1654" r:id="rId6"/>
    <p:sldId id="1731" r:id="rId7"/>
    <p:sldId id="1730" r:id="rId8"/>
    <p:sldId id="1744" r:id="rId9"/>
    <p:sldId id="1745" r:id="rId10"/>
    <p:sldId id="1737" r:id="rId11"/>
    <p:sldId id="1734" r:id="rId12"/>
    <p:sldId id="1746" r:id="rId13"/>
    <p:sldId id="1747" r:id="rId14"/>
    <p:sldId id="1748" r:id="rId15"/>
    <p:sldId id="1750" r:id="rId16"/>
    <p:sldId id="1749" r:id="rId17"/>
    <p:sldId id="169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e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3527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977032" y="2064952"/>
            <a:ext cx="8677942" cy="18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60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60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60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6000" b="1" dirty="0">
                <a:solidFill>
                  <a:srgbClr val="002060"/>
                </a:solidFill>
                <a:cs typeface="Arial" pitchFamily="34" charset="0"/>
              </a:rPr>
              <a:t> LINZALAR HAQIDA TUSHUNCHA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1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3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917E4AF-6EA2-40E0-AF56-3E6CA9B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92" y="4430976"/>
            <a:ext cx="1991385" cy="139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>
            <a:extLst>
              <a:ext uri="{FF2B5EF4-FFF2-40B4-BE49-F238E27FC236}">
                <a16:creationId xmlns:a16="http://schemas.microsoft.com/office/drawing/2014/main" id="{6CACEA87-8F72-4EFC-88E9-D59B164B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21" y="3762280"/>
            <a:ext cx="1991384" cy="309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5">
            <a:extLst>
              <a:ext uri="{FF2B5EF4-FFF2-40B4-BE49-F238E27FC236}">
                <a16:creationId xmlns:a16="http://schemas.microsoft.com/office/drawing/2014/main" id="{AAA06B2F-A20E-43CE-A92E-EB9D227E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3" y="4566936"/>
            <a:ext cx="2207521" cy="165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3202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Agar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2F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qo‘ysak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3">
            <a:extLst>
              <a:ext uri="{FF2B5EF4-FFF2-40B4-BE49-F238E27FC236}">
                <a16:creationId xmlns:a16="http://schemas.microsoft.com/office/drawing/2014/main" id="{C78866AF-B819-4C9E-B4EE-4C7FEACF2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20" y="1336166"/>
            <a:ext cx="6985000" cy="4911725"/>
          </a:xfrm>
          <a:prstGeom prst="rect">
            <a:avLst/>
          </a:prstGeom>
          <a:noFill/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id="{4381314F-2117-4F37-98FF-621FC7F26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09" y="2806191"/>
            <a:ext cx="139700" cy="1081088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12C70F8-BAB7-497D-BBA5-DFB71AC41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608" y="3166554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h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35032E27-8B09-40BC-9D3A-8026B121897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7120" y="3887279"/>
            <a:ext cx="107950" cy="1727200"/>
          </a:xfrm>
          <a:prstGeom prst="upArrow">
            <a:avLst>
              <a:gd name="adj1" fmla="val 50000"/>
              <a:gd name="adj2" fmla="val 20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C46CFC3F-A10E-444A-BD75-63E250F5D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633" y="3831716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A 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E0AADBD3-8BD7-4C40-83DA-889468ADA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633" y="2374391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B 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F32E7F4A-253C-468C-AC1B-42DB72C0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658" y="3455479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400" b="1" i="1" dirty="0">
                <a:solidFill>
                  <a:srgbClr val="FF0000"/>
                </a:solidFill>
                <a:latin typeface=""/>
              </a:rPr>
              <a:t>'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2E2F588C-359E-401E-8A16-54D8F476E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995" y="5398579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400" b="1" i="1" dirty="0">
                <a:solidFill>
                  <a:srgbClr val="FF0000"/>
                </a:solidFill>
                <a:latin typeface=""/>
              </a:rPr>
              <a:t>'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42CDC82-CB1E-4730-8AB7-14AEF72F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720" y="1592409"/>
            <a:ext cx="4844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kattalashgan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to‘nkarilgan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C7730D63-DEBF-49AE-BB0B-370FF2ED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020" y="4534979"/>
            <a:ext cx="48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itchFamily="18" charset="0"/>
              </a:rPr>
              <a:t>H </a:t>
            </a:r>
            <a:endParaRPr lang="ru-RU" sz="2400" i="1" dirty="0">
              <a:latin typeface="Times New Roman" pitchFamily="18" charset="0"/>
            </a:endParaRPr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F5924CB6-C1EF-4E63-96FA-3FF704969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1847" y="2865183"/>
            <a:ext cx="1584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E57F58F4-96CE-4AD7-887F-9A51CDE23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6172" y="2865183"/>
            <a:ext cx="2952750" cy="316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103C37E6-396C-411A-AA94-C2FFC2FD1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1847" y="2865183"/>
            <a:ext cx="4968875" cy="33131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8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18" grpId="0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4188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qo‘ysak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 descr="3">
            <a:extLst>
              <a:ext uri="{FF2B5EF4-FFF2-40B4-BE49-F238E27FC236}">
                <a16:creationId xmlns:a16="http://schemas.microsoft.com/office/drawing/2014/main" id="{223ED425-6747-4774-896F-CCEA1447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892" y="1816759"/>
            <a:ext cx="6985000" cy="4911725"/>
          </a:xfrm>
          <a:prstGeom prst="rect">
            <a:avLst/>
          </a:prstGeom>
          <a:noFill/>
        </p:spPr>
      </p:pic>
      <p:sp>
        <p:nvSpPr>
          <p:cNvPr id="19" name="AutoShape 7">
            <a:extLst>
              <a:ext uri="{FF2B5EF4-FFF2-40B4-BE49-F238E27FC236}">
                <a16:creationId xmlns:a16="http://schemas.microsoft.com/office/drawing/2014/main" id="{B21A031B-878E-4AE0-ABA3-61E25DBD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242" y="3278054"/>
            <a:ext cx="231775" cy="1055688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A842AD56-2D45-409B-B277-F212D1E7A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130" y="3286785"/>
            <a:ext cx="10080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47794EED-DB0A-4E4B-A22F-1093CDFDD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192" y="3286784"/>
            <a:ext cx="3240236" cy="324112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32063E0F-5467-45B3-B458-9B18692B3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129" y="3317245"/>
            <a:ext cx="3378603" cy="344169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5A5BBB39-B7F4-4355-AA97-96B173B2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017" y="431231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A 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2ACDEFA8-05D6-4B7F-94B1-5E890257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480" y="2854985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B 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98727C-144E-4479-A29F-E57FD0BADAAA}"/>
              </a:ext>
            </a:extLst>
          </p:cNvPr>
          <p:cNvSpPr txBox="1"/>
          <p:nvPr/>
        </p:nvSpPr>
        <p:spPr>
          <a:xfrm>
            <a:off x="7869247" y="1669004"/>
            <a:ext cx="4107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kesishmaydi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3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438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olov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mumkinmi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91C6C-6525-4E85-9613-344EB0547B81}"/>
              </a:ext>
            </a:extLst>
          </p:cNvPr>
          <p:cNvSpPr txBox="1"/>
          <p:nvPr/>
        </p:nvSpPr>
        <p:spPr>
          <a:xfrm>
            <a:off x="336754" y="1080913"/>
            <a:ext cx="115184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yozuvchisi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Jyul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Vernning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Kapitan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Gatterasning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sayohati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sayohatchilar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shaffof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bo‘lagidan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bolta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pichoq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qirtishlab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yasaganliklari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to‘plab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qilganlari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195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438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olov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mumkinmi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91C6C-6525-4E85-9613-344EB0547B81}"/>
              </a:ext>
            </a:extLst>
          </p:cNvPr>
          <p:cNvSpPr txBox="1"/>
          <p:nvPr/>
        </p:nvSpPr>
        <p:spPr>
          <a:xfrm>
            <a:off x="432619" y="1076592"/>
            <a:ext cx="1132676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Haqiqatdan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1763-yilda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Angliyada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tajribani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takrorlab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ko‘rishgan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ko‘rishingiz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muzlatiladi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qizdirilib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B2EB1D-7B37-48ED-91E4-05E26CE4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532" y="4584339"/>
            <a:ext cx="8931923" cy="196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6131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9438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 VA KO‘RISH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12BA5AFB-F2B4-4D38-89A8-B1241C7EB443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36876" y="3591230"/>
            <a:ext cx="6674124" cy="314878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21A4BE-5C3D-4E1D-AB78-A5437B883AD7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06483" y="1106129"/>
            <a:ext cx="6334911" cy="202009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153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93763" y="1175186"/>
            <a:ext cx="112044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Yig‘uvchi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ko‘zoynak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nurlarini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to‘plab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5C0310-277D-449A-9DC2-247266E55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" t="13177" b="6802"/>
          <a:stretch/>
        </p:blipFill>
        <p:spPr>
          <a:xfrm>
            <a:off x="2938858" y="4144091"/>
            <a:ext cx="3157141" cy="1657499"/>
          </a:xfrm>
          <a:prstGeom prst="rect">
            <a:avLst/>
          </a:prstGeom>
          <a:noFill/>
          <a:ln w="63500">
            <a:solidFill>
              <a:srgbClr val="009644"/>
            </a:solidFill>
          </a:ln>
        </p:spPr>
      </p:pic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05" y="-17441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44B4735-F47F-4964-ADDA-8D2AE94B1FAE}"/>
              </a:ext>
            </a:extLst>
          </p:cNvPr>
          <p:cNvSpPr txBox="1">
            <a:spLocks/>
          </p:cNvSpPr>
          <p:nvPr/>
        </p:nvSpPr>
        <p:spPr>
          <a:xfrm>
            <a:off x="457199" y="958646"/>
            <a:ext cx="11312013" cy="51675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qoplangan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plastinaga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………..deb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Ko‘zgular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:………… …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…………..</a:t>
            </a:r>
          </a:p>
          <a:p>
            <a:pPr marL="0" indent="0" algn="just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………………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ko‘zguda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……………., …………….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………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ko‘zgudagi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…….., ……………..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………….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E0787-06F7-4657-BEB9-17A65BC3C36A}"/>
              </a:ext>
            </a:extLst>
          </p:cNvPr>
          <p:cNvSpPr txBox="1"/>
          <p:nvPr/>
        </p:nvSpPr>
        <p:spPr>
          <a:xfrm>
            <a:off x="3268774" y="1426238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83029-6ABA-4089-A103-ED8C2A9DE12F}"/>
              </a:ext>
            </a:extLst>
          </p:cNvPr>
          <p:cNvSpPr txBox="1"/>
          <p:nvPr/>
        </p:nvSpPr>
        <p:spPr>
          <a:xfrm>
            <a:off x="2173671" y="2025321"/>
            <a:ext cx="2733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634E7-1C37-4EEE-8A12-DA4DB53A01B6}"/>
              </a:ext>
            </a:extLst>
          </p:cNvPr>
          <p:cNvSpPr txBox="1"/>
          <p:nvPr/>
        </p:nvSpPr>
        <p:spPr>
          <a:xfrm>
            <a:off x="5963936" y="2016531"/>
            <a:ext cx="3565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sferik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5D82A-4BF4-48FB-A78C-7EA7F63917D8}"/>
              </a:ext>
            </a:extLst>
          </p:cNvPr>
          <p:cNvSpPr txBox="1"/>
          <p:nvPr/>
        </p:nvSpPr>
        <p:spPr>
          <a:xfrm>
            <a:off x="2400706" y="3237059"/>
            <a:ext cx="458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masofasi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1FE52-2DB9-46BA-9532-4A8C5F29ABB5}"/>
              </a:ext>
            </a:extLst>
          </p:cNvPr>
          <p:cNvSpPr txBox="1"/>
          <p:nvPr/>
        </p:nvSpPr>
        <p:spPr>
          <a:xfrm>
            <a:off x="5921983" y="3831740"/>
            <a:ext cx="289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to‘nkarilgan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878A6-E89F-4277-8441-7CBFD7C8EB04}"/>
              </a:ext>
            </a:extLst>
          </p:cNvPr>
          <p:cNvSpPr txBox="1"/>
          <p:nvPr/>
        </p:nvSpPr>
        <p:spPr>
          <a:xfrm>
            <a:off x="8931156" y="3778959"/>
            <a:ext cx="2898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kichiklashgan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E2693-1452-4198-B672-AB5044147635}"/>
              </a:ext>
            </a:extLst>
          </p:cNvPr>
          <p:cNvSpPr txBox="1"/>
          <p:nvPr/>
        </p:nvSpPr>
        <p:spPr>
          <a:xfrm>
            <a:off x="1236220" y="4417289"/>
            <a:ext cx="187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5FB83D-0902-4DE9-A22D-0F12145542F7}"/>
              </a:ext>
            </a:extLst>
          </p:cNvPr>
          <p:cNvSpPr txBox="1"/>
          <p:nvPr/>
        </p:nvSpPr>
        <p:spPr>
          <a:xfrm>
            <a:off x="470048" y="4979338"/>
            <a:ext cx="178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F581A-15FB-4F06-9B56-6ED00F929959}"/>
              </a:ext>
            </a:extLst>
          </p:cNvPr>
          <p:cNvSpPr txBox="1"/>
          <p:nvPr/>
        </p:nvSpPr>
        <p:spPr>
          <a:xfrm>
            <a:off x="2173671" y="4979100"/>
            <a:ext cx="288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kichiklashgan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2020B-05CB-466F-8272-9263D11E7782}"/>
              </a:ext>
            </a:extLst>
          </p:cNvPr>
          <p:cNvSpPr txBox="1"/>
          <p:nvPr/>
        </p:nvSpPr>
        <p:spPr>
          <a:xfrm>
            <a:off x="6031775" y="4953116"/>
            <a:ext cx="195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I N Z A L A 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20F6DAC-BF2C-4E24-8232-ABE46EF7A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955" y="870154"/>
            <a:ext cx="11577484" cy="14713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sferik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shaffof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3F4A01A-86C1-45A8-AF39-37655439A7CA}"/>
              </a:ext>
            </a:extLst>
          </p:cNvPr>
          <p:cNvSpPr/>
          <p:nvPr/>
        </p:nvSpPr>
        <p:spPr>
          <a:xfrm>
            <a:off x="2654710" y="2326078"/>
            <a:ext cx="6882580" cy="11078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Linzalar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D9C07B-702E-4AD8-AC51-793AF90FEF63}"/>
              </a:ext>
            </a:extLst>
          </p:cNvPr>
          <p:cNvSpPr/>
          <p:nvPr/>
        </p:nvSpPr>
        <p:spPr>
          <a:xfrm>
            <a:off x="2113937" y="4335910"/>
            <a:ext cx="3033251" cy="110781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B723503-B746-439A-9F69-93A3884C096E}"/>
              </a:ext>
            </a:extLst>
          </p:cNvPr>
          <p:cNvSpPr/>
          <p:nvPr/>
        </p:nvSpPr>
        <p:spPr>
          <a:xfrm>
            <a:off x="6892414" y="4335910"/>
            <a:ext cx="3392128" cy="110781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11BBAD6-DC61-4910-A59F-DF864146EBAA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3630563" y="3433894"/>
            <a:ext cx="2465437" cy="902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E975488-C3CD-475C-8ABD-F6CF49144A4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6096000" y="3433894"/>
            <a:ext cx="2492478" cy="902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67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I N Z A L A 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3" descr="321">
            <a:extLst>
              <a:ext uri="{FF2B5EF4-FFF2-40B4-BE49-F238E27FC236}">
                <a16:creationId xmlns:a16="http://schemas.microsoft.com/office/drawing/2014/main" id="{CC145334-632A-45FC-B405-1B0C585FE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062" t="8557" r="11234" b="11864"/>
          <a:stretch/>
        </p:blipFill>
        <p:spPr bwMode="auto">
          <a:xfrm>
            <a:off x="670554" y="1085404"/>
            <a:ext cx="4181666" cy="342577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  <p:pic>
        <p:nvPicPr>
          <p:cNvPr id="11" name="Picture 26" descr="456">
            <a:extLst>
              <a:ext uri="{FF2B5EF4-FFF2-40B4-BE49-F238E27FC236}">
                <a16:creationId xmlns:a16="http://schemas.microsoft.com/office/drawing/2014/main" id="{9913C6E5-3320-471B-B19C-27A3FBBE6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8845" t="7465" r="9134" b="12516"/>
          <a:stretch/>
        </p:blipFill>
        <p:spPr bwMode="auto">
          <a:xfrm>
            <a:off x="6789174" y="1126215"/>
            <a:ext cx="4286865" cy="33849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841A2EE-0E92-40BA-8025-FFDA101E1890}"/>
              </a:ext>
            </a:extLst>
          </p:cNvPr>
          <p:cNvSpPr/>
          <p:nvPr/>
        </p:nvSpPr>
        <p:spPr>
          <a:xfrm>
            <a:off x="1244761" y="4767239"/>
            <a:ext cx="3033251" cy="110781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8EF412-4934-4314-B6F1-6239E45E5CE4}"/>
              </a:ext>
            </a:extLst>
          </p:cNvPr>
          <p:cNvSpPr/>
          <p:nvPr/>
        </p:nvSpPr>
        <p:spPr>
          <a:xfrm>
            <a:off x="7236542" y="4767239"/>
            <a:ext cx="3392128" cy="110781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0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Q A V A R I Q      L I N Z 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4" descr="789">
            <a:extLst>
              <a:ext uri="{FF2B5EF4-FFF2-40B4-BE49-F238E27FC236}">
                <a16:creationId xmlns:a16="http://schemas.microsoft.com/office/drawing/2014/main" id="{FC037D20-C929-43FC-9BB5-3A5F00EB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5653" b="13681"/>
          <a:stretch>
            <a:fillRect/>
          </a:stretch>
        </p:blipFill>
        <p:spPr bwMode="auto">
          <a:xfrm>
            <a:off x="1544268" y="1020558"/>
            <a:ext cx="7658725" cy="2931932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8E1336-A9C9-4A1E-B3B0-35E694BD473B}"/>
                  </a:ext>
                </a:extLst>
              </p:cNvPr>
              <p:cNvSpPr txBox="1"/>
              <p:nvPr/>
            </p:nvSpPr>
            <p:spPr>
              <a:xfrm>
                <a:off x="300865" y="3630944"/>
                <a:ext cx="9846026" cy="2698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1113" algn="ctr">
                  <a:lnSpc>
                    <a:spcPct val="90000"/>
                  </a:lnSpc>
                  <a:buFontTx/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den>
                    </m:f>
                  </m:oMath>
                </a14:m>
                <a:r>
                  <a:rPr lang="en-US" sz="32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indent="11113" algn="ctr">
                  <a:lnSpc>
                    <a:spcPct val="90000"/>
                  </a:lnSpc>
                  <a:buFontTx/>
                  <a:buNone/>
                </a:pPr>
                <a:r>
                  <a:rPr lang="en-US" sz="32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11113" algn="ctr">
                  <a:lnSpc>
                    <a:spcPct val="90000"/>
                  </a:lnSpc>
                  <a:buFontTx/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 F = 1 m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𝟏𝐦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1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dioptriya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indent="11113" algn="ctr">
                  <a:lnSpc>
                    <a:spcPct val="90000"/>
                  </a:lnSpc>
                  <a:buFontTx/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11113" algn="ctr">
                  <a:lnSpc>
                    <a:spcPct val="90000"/>
                  </a:lnSpc>
                  <a:buFontTx/>
                  <a:buNone/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Qisqacha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D = 1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dptr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8E1336-A9C9-4A1E-B3B0-35E694BD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65" y="3630944"/>
                <a:ext cx="9846026" cy="2698046"/>
              </a:xfrm>
              <a:prstGeom prst="rect">
                <a:avLst/>
              </a:prstGeom>
              <a:blipFill>
                <a:blip r:embed="rId3"/>
                <a:stretch>
                  <a:fillRect t="-1131" b="-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45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B O T I Q      L I N Z 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0DDBA347-F670-4B8F-A0D8-EC40BF2CC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122624"/>
              </p:ext>
            </p:extLst>
          </p:nvPr>
        </p:nvGraphicFramePr>
        <p:xfrm>
          <a:off x="1476460" y="1186575"/>
          <a:ext cx="8139680" cy="399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7530159" imgH="2298413" progId="Photoshop.Image.9">
                  <p:embed/>
                </p:oleObj>
              </mc:Choice>
              <mc:Fallback>
                <p:oleObj name="Image" r:id="rId3" imgW="7530159" imgH="2298413" progId="Photoshop.Image.9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33"/>
                      <a:stretch>
                        <a:fillRect/>
                      </a:stretch>
                    </p:blipFill>
                    <p:spPr bwMode="auto">
                      <a:xfrm>
                        <a:off x="1476460" y="1186575"/>
                        <a:ext cx="8139680" cy="3990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73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I N Z A L A 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0DDBA347-F670-4B8F-A0D8-EC40BF2CC6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557" y="3929775"/>
          <a:ext cx="7507868" cy="251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Image" r:id="rId3" imgW="7530159" imgH="2298413" progId="Photoshop.Image.9">
                  <p:embed/>
                </p:oleObj>
              </mc:Choice>
              <mc:Fallback>
                <p:oleObj name="Image" r:id="rId3" imgW="7530159" imgH="2298413" progId="Photoshop.Image.9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0DDBA347-F670-4B8F-A0D8-EC40BF2CC6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33"/>
                      <a:stretch>
                        <a:fillRect/>
                      </a:stretch>
                    </p:blipFill>
                    <p:spPr bwMode="auto">
                      <a:xfrm>
                        <a:off x="591557" y="3929775"/>
                        <a:ext cx="7507868" cy="2514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E530B523-CD15-43BE-A10E-BC63D9A8E383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1556" y="1047599"/>
          <a:ext cx="7295143" cy="241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Image" r:id="rId5" imgW="7542857" imgH="1993651" progId="Photoshop.Image.9">
                  <p:embed/>
                </p:oleObj>
              </mc:Choice>
              <mc:Fallback>
                <p:oleObj name="Image" r:id="rId5" imgW="7542857" imgH="1993651" progId="Photoshop.Image.9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E530B523-CD15-43BE-A10E-BC63D9A8E3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029"/>
                      <a:stretch>
                        <a:fillRect/>
                      </a:stretch>
                    </p:blipFill>
                    <p:spPr bwMode="auto">
                      <a:xfrm>
                        <a:off x="591556" y="1047599"/>
                        <a:ext cx="7295143" cy="2411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0D355273-16B8-4BB1-AC79-B7B8B3101C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48022" y="1047599"/>
          <a:ext cx="490592" cy="283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orelDRAW" r:id="rId7" imgW="270190" imgH="2307616" progId="CorelDRAW.Graphic.12">
                  <p:embed/>
                </p:oleObj>
              </mc:Choice>
              <mc:Fallback>
                <p:oleObj name="CorelDRAW" r:id="rId7" imgW="270190" imgH="2307616" progId="CorelDRAW.Graphic.12">
                  <p:embed/>
                  <p:pic>
                    <p:nvPicPr>
                      <p:cNvPr id="7" name="Object 14">
                        <a:extLst>
                          <a:ext uri="{FF2B5EF4-FFF2-40B4-BE49-F238E27FC236}">
                            <a16:creationId xmlns:a16="http://schemas.microsoft.com/office/drawing/2014/main" id="{0D355273-16B8-4BB1-AC79-B7B8B3101C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8022" y="1047599"/>
                        <a:ext cx="490592" cy="2834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FD8D1156-8948-48AC-B1AF-77271DE16B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97954" y="3929775"/>
          <a:ext cx="350068" cy="283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orelDRAW" r:id="rId9" imgW="188779" imgH="2447678" progId="CorelDRAW.Graphic.12">
                  <p:embed/>
                </p:oleObj>
              </mc:Choice>
              <mc:Fallback>
                <p:oleObj name="CorelDRAW" r:id="rId9" imgW="188779" imgH="2447678" progId="CorelDRAW.Graphic.12">
                  <p:embed/>
                  <p:pic>
                    <p:nvPicPr>
                      <p:cNvPr id="9" name="Object 15">
                        <a:extLst>
                          <a:ext uri="{FF2B5EF4-FFF2-40B4-BE49-F238E27FC236}">
                            <a16:creationId xmlns:a16="http://schemas.microsoft.com/office/drawing/2014/main" id="{FD8D1156-8948-48AC-B1AF-77271DE16B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7954" y="3929775"/>
                        <a:ext cx="350068" cy="2834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52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5954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I N Z A L A 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09D83A86-A2E8-4EEC-80BA-DC4E084040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4405" y="1052142"/>
            <a:ext cx="3552600" cy="247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FCFC56-D6E2-4920-962B-0E9A3BB44ABA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88064" y="1135700"/>
            <a:ext cx="3693865" cy="230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6FBF34-B82A-439D-BE7C-F069CD7805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4405" y="3716114"/>
            <a:ext cx="3582343" cy="247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E1126693-680C-4582-ADF8-F19E065349D6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8065" y="3716114"/>
            <a:ext cx="3693864" cy="23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257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LINZADAN TASVIR YASASH (D &gt;2F)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3">
            <a:extLst>
              <a:ext uri="{FF2B5EF4-FFF2-40B4-BE49-F238E27FC236}">
                <a16:creationId xmlns:a16="http://schemas.microsoft.com/office/drawing/2014/main" id="{B106F77A-6F06-49FA-B4EC-8ECD34E80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410" y="1121067"/>
            <a:ext cx="6985000" cy="4911725"/>
          </a:xfrm>
          <a:prstGeom prst="rect">
            <a:avLst/>
          </a:prstGeom>
          <a:noFill/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7170912A-2ABE-48BB-B68D-15146B0BE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9" y="2629215"/>
            <a:ext cx="215900" cy="1025525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C7899E7E-F948-47EA-A693-B5C75EBA4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2629215"/>
            <a:ext cx="25209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2FFE9BA-19E8-4CF4-AE9E-FA32F890E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2629215"/>
            <a:ext cx="2592388" cy="266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5744EC88-441D-4864-A5F1-97B5E2843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2629215"/>
            <a:ext cx="5113338" cy="2160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BB5C59CA-7BC5-4B90-94AD-BE2A38993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65474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A 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E54E5AF0-BEE4-4519-99E0-402AE6E6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197415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B 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0174E15A-D460-4CFD-9C2F-B429F4D6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253103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400" b="1" i="1" dirty="0">
                <a:solidFill>
                  <a:srgbClr val="FF0000"/>
                </a:solidFill>
                <a:latin typeface=""/>
              </a:rPr>
              <a:t>'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FF7E1501-FF84-4675-BDBD-D7B0A106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4413565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400" b="1" i="1" dirty="0">
                <a:solidFill>
                  <a:srgbClr val="FF0000"/>
                </a:solidFill>
                <a:latin typeface=""/>
              </a:rPr>
              <a:t>'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15DEA7E1-0078-44D5-86BB-BDF5F836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3761042"/>
            <a:ext cx="48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itchFamily="18" charset="0"/>
              </a:rPr>
              <a:t>H </a:t>
            </a:r>
            <a:endParaRPr lang="ru-RU" sz="2400" i="1" dirty="0">
              <a:latin typeface="Times New Roman" pitchFamily="18" charset="0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828FB9DD-3DA0-45A7-9FB8-431275E8F8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16060" y="3669692"/>
            <a:ext cx="45719" cy="774697"/>
          </a:xfrm>
          <a:prstGeom prst="upArrow">
            <a:avLst>
              <a:gd name="adj1" fmla="val 50000"/>
              <a:gd name="adj2" fmla="val 83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4DDA3-D918-48BE-A028-75051CF2BF59}"/>
              </a:ext>
            </a:extLst>
          </p:cNvPr>
          <p:cNvSpPr txBox="1"/>
          <p:nvPr/>
        </p:nvSpPr>
        <p:spPr>
          <a:xfrm>
            <a:off x="7549790" y="900289"/>
            <a:ext cx="4882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to‘nkarilgan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kichiklashgan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399DCF5F-CAA3-4E0A-900C-838B41EA01D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89498" y="2923845"/>
            <a:ext cx="757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itchFamily="18" charset="0"/>
              </a:rPr>
              <a:t>h </a:t>
            </a:r>
            <a:endParaRPr lang="ru-RU" sz="24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9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/>
      <p:bldP spid="15" grpId="0"/>
      <p:bldP spid="16" grpId="0"/>
      <p:bldP spid="17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8456</TotalTime>
  <Words>473</Words>
  <Application>Microsoft Office PowerPoint</Application>
  <PresentationFormat>Широкоэкранный</PresentationFormat>
  <Paragraphs>64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</vt:lpstr>
      <vt:lpstr>Open Sans</vt:lpstr>
      <vt:lpstr>Times New Roman</vt:lpstr>
      <vt:lpstr>Тема Office</vt:lpstr>
      <vt:lpstr>Template PresentationGo</vt:lpstr>
      <vt:lpstr>1_Template PresentationGo</vt:lpstr>
      <vt:lpstr>Image</vt:lpstr>
      <vt:lpstr>CorelDRAW</vt:lpstr>
      <vt:lpstr>Презентация PowerPoint</vt:lpstr>
      <vt:lpstr>Презентация PowerPoint</vt:lpstr>
      <vt:lpstr>Ikki yoki bir tomoni sferik sirt bilan chegaralangan shaffof jismga linza deb ataladi.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738</cp:revision>
  <dcterms:created xsi:type="dcterms:W3CDTF">2020-03-24T02:20:14Z</dcterms:created>
  <dcterms:modified xsi:type="dcterms:W3CDTF">2021-02-24T06:04:37Z</dcterms:modified>
</cp:coreProperties>
</file>