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67" r:id="rId10"/>
    <p:sldId id="263" r:id="rId11"/>
    <p:sldId id="275" r:id="rId12"/>
    <p:sldId id="274" r:id="rId13"/>
    <p:sldId id="262" r:id="rId14"/>
    <p:sldId id="260" r:id="rId15"/>
    <p:sldId id="261" r:id="rId16"/>
    <p:sldId id="257" r:id="rId17"/>
    <p:sldId id="259" r:id="rId18"/>
    <p:sldId id="25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8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44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00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37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43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80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64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98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11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0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87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F0CB2-2744-4079-98D0-503FAEFE3FBA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6255-7085-4AE6-B7E1-2EAD60256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61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6855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4912339" y="4128436"/>
            <a:ext cx="3459476" cy="2397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78873" y="2092036"/>
            <a:ext cx="845127" cy="188421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78873" y="4405744"/>
            <a:ext cx="845127" cy="184265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4894" y="250932"/>
            <a:ext cx="1609483" cy="118882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36182" y="250932"/>
            <a:ext cx="2715491" cy="11888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6-sinf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46893" y="2217973"/>
            <a:ext cx="938032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Abayning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Nasihat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endParaRPr lang="ru-RU" sz="6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14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727" y="1939636"/>
            <a:ext cx="8007927" cy="4405745"/>
          </a:xfr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3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634836"/>
            <a:ext cx="11928764" cy="49322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2701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Лента лицом вниз 4"/>
          <p:cNvSpPr/>
          <p:nvPr/>
        </p:nvSpPr>
        <p:spPr>
          <a:xfrm>
            <a:off x="637309" y="1773382"/>
            <a:ext cx="11180618" cy="612648"/>
          </a:xfrm>
          <a:prstGeom prst="ribbon">
            <a:avLst>
              <a:gd name="adj1" fmla="val 16667"/>
              <a:gd name="adj2" fmla="val 75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o‘rganishning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291716" y="2603130"/>
            <a:ext cx="3120049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594287" y="3991654"/>
            <a:ext cx="3817478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Ixlos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074741" y="5347879"/>
            <a:ext cx="3602182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niyat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479473" y="5496497"/>
            <a:ext cx="3747654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Ishonch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483927" y="4425939"/>
            <a:ext cx="5440360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Xulqni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744084" y="2971211"/>
            <a:ext cx="6179127" cy="914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Beg‘am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beparvo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bo‘lmaslik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ятно 1 19"/>
          <p:cNvSpPr/>
          <p:nvPr/>
        </p:nvSpPr>
        <p:spPr>
          <a:xfrm>
            <a:off x="1959397" y="2195087"/>
            <a:ext cx="1137627" cy="126540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ятно 1 20"/>
          <p:cNvSpPr/>
          <p:nvPr/>
        </p:nvSpPr>
        <p:spPr>
          <a:xfrm>
            <a:off x="1445130" y="3460496"/>
            <a:ext cx="1104106" cy="118539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ятно 1 21"/>
          <p:cNvSpPr/>
          <p:nvPr/>
        </p:nvSpPr>
        <p:spPr>
          <a:xfrm>
            <a:off x="434985" y="4840690"/>
            <a:ext cx="1279511" cy="131161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но 1 22"/>
          <p:cNvSpPr/>
          <p:nvPr/>
        </p:nvSpPr>
        <p:spPr>
          <a:xfrm>
            <a:off x="4702226" y="4853905"/>
            <a:ext cx="1419077" cy="12191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ятно 1 23"/>
          <p:cNvSpPr/>
          <p:nvPr/>
        </p:nvSpPr>
        <p:spPr>
          <a:xfrm>
            <a:off x="5744083" y="2514011"/>
            <a:ext cx="1294025" cy="120839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ятно 1 24"/>
          <p:cNvSpPr/>
          <p:nvPr/>
        </p:nvSpPr>
        <p:spPr>
          <a:xfrm>
            <a:off x="5858965" y="3894893"/>
            <a:ext cx="1599037" cy="122777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87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5472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579418"/>
            <a:ext cx="11928764" cy="498763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138545" y="1579418"/>
            <a:ext cx="11928764" cy="1080655"/>
          </a:xfrm>
          <a:prstGeom prst="ribbon">
            <a:avLst>
              <a:gd name="adj1" fmla="val 16667"/>
              <a:gd name="adj2" fmla="val 7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Eshitgan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arsani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unutmaslik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shartlar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но 1 5"/>
          <p:cNvSpPr/>
          <p:nvPr/>
        </p:nvSpPr>
        <p:spPr>
          <a:xfrm>
            <a:off x="10238509" y="2308599"/>
            <a:ext cx="1607127" cy="1288473"/>
          </a:xfrm>
          <a:prstGeom prst="irregularSeal1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15636" y="2978727"/>
            <a:ext cx="1662546" cy="48463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1-shart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415636" y="3823855"/>
            <a:ext cx="1662546" cy="48463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2-shart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415636" y="4807527"/>
            <a:ext cx="1662546" cy="48463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3-shart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415636" y="5832764"/>
            <a:ext cx="1662545" cy="484632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4-shart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10506" y="2911388"/>
            <a:ext cx="3605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Zehnli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66499" y="3759536"/>
            <a:ext cx="10025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eshitganda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ixlos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uqib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olmoqlik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66499" y="4775096"/>
            <a:ext cx="9026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Eshitganlarini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ko‘ngilga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jo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2907" y="5694217"/>
            <a:ext cx="7184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Ko‘ngilga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keltirmaslik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93" y="1811770"/>
            <a:ext cx="3862150" cy="4741863"/>
          </a:xfrm>
        </p:spPr>
      </p:pic>
      <p:sp>
        <p:nvSpPr>
          <p:cNvPr id="5" name="Блок-схема: задержка 4"/>
          <p:cNvSpPr/>
          <p:nvPr/>
        </p:nvSpPr>
        <p:spPr>
          <a:xfrm>
            <a:off x="4126443" y="1811770"/>
            <a:ext cx="7109593" cy="4741863"/>
          </a:xfrm>
          <a:prstGeom prst="flowChartDelay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dehqoni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yetishtirmagan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o‘simlikning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yasamagan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Ahillikda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yashashadi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adovat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qo‘zg‘amaydi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boylari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bilimdon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mullalari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hunarmandlik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mo‘l-ko‘llik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deysizmi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boadablik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deysizmi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87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.(74-bet)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so‘z”dagi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o‘gitlardan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kuningiz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39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177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078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219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24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637" y="1922607"/>
            <a:ext cx="4952570" cy="4062558"/>
          </a:xfrm>
        </p:spPr>
      </p:pic>
      <p:sp>
        <p:nvSpPr>
          <p:cNvPr id="5" name="Овал 4"/>
          <p:cNvSpPr/>
          <p:nvPr/>
        </p:nvSpPr>
        <p:spPr>
          <a:xfrm>
            <a:off x="198783" y="1922607"/>
            <a:ext cx="677186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Nasihatlar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kitobidan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318052" y="3228108"/>
            <a:ext cx="5264727" cy="2604655"/>
          </a:xfrm>
          <a:prstGeom prst="verticalScrol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15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0070C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insonligini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boshlaganidan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bilinadi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tugatganidan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so‘raydi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so‘raydi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o‘tlagan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hayvonning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mennat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Olloh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taoloning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suygan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bandasi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92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796636" y="1690688"/>
            <a:ext cx="10612581" cy="4741430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ko‘rmagan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deysiz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Umidsizlik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g‘ayratsizlikdir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muqim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yomonlik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mudom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qahraton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ketidan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maysali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tiniq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kelmasmu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08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Badjahl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zahari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Bordi-yu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lo‘lilik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shovqin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qo‘rqoq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maqtanchoq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kattakon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yel.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Oldingdagi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ketingdagi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inilardir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Navbat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o‘tishar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avvalgiday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47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383" y="1995056"/>
            <a:ext cx="3976254" cy="3214470"/>
          </a:xfrm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43345" y="2479963"/>
            <a:ext cx="5679725" cy="3616037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Tuyadek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tugmadek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070" y="3976470"/>
            <a:ext cx="1511425" cy="12330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9558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665018" y="2050474"/>
            <a:ext cx="6206837" cy="3934690"/>
          </a:xfrm>
          <a:prstGeom prst="flowChartOnlineStorag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ko‘lankadir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quyoshli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qochsang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qutulolmaysan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bulutli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izlasang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topolmaysan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6788727" y="2182091"/>
            <a:ext cx="5250873" cy="2729346"/>
          </a:xfrm>
          <a:prstGeom prst="cloudCallout">
            <a:avLst>
              <a:gd name="adj1" fmla="val -62786"/>
              <a:gd name="adj2" fmla="val -1871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Ko‘lanka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ftob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nuridan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to‘silgan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joy, soya.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5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yettinchi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1607128" y="1825625"/>
            <a:ext cx="9213272" cy="4062557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siylash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yomondan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yiroq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42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856"/>
            <a:ext cx="12192000" cy="16906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beshinchi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825625"/>
            <a:ext cx="11928764" cy="4741430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2230582" y="1814945"/>
            <a:ext cx="3477491" cy="817418"/>
          </a:xfrm>
          <a:prstGeom prst="wedgeRectCallout">
            <a:avLst>
              <a:gd name="adj1" fmla="val -7686"/>
              <a:gd name="adj2" fmla="val 12526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705599" y="1802755"/>
            <a:ext cx="3131128" cy="829608"/>
          </a:xfrm>
          <a:prstGeom prst="wedgeRectCallout">
            <a:avLst>
              <a:gd name="adj1" fmla="val -922"/>
              <a:gd name="adj2" fmla="val 121052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0574" y="3242161"/>
            <a:ext cx="3733499" cy="160967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daqiqaning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739270" y="3242161"/>
            <a:ext cx="4092512" cy="17062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afsuslanadi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ссылка на другую страницу 7"/>
          <p:cNvSpPr/>
          <p:nvPr/>
        </p:nvSpPr>
        <p:spPr>
          <a:xfrm>
            <a:off x="4682836" y="3574472"/>
            <a:ext cx="2923309" cy="789709"/>
          </a:xfrm>
          <a:prstGeom prst="flowChartOffpage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540" y="4972916"/>
            <a:ext cx="111812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safida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haftada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‘zing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902174" y="4196340"/>
            <a:ext cx="484632" cy="49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/>
          </a:p>
        </p:txBody>
      </p:sp>
    </p:spTree>
    <p:extLst>
      <p:ext uri="{BB962C8B-B14F-4D97-AF65-F5344CB8AC3E}">
        <p14:creationId xmlns:p14="http://schemas.microsoft.com/office/powerpoint/2010/main" val="132493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472</Words>
  <Application>Microsoft Office PowerPoint</Application>
  <PresentationFormat>Широкоэкранный</PresentationFormat>
  <Paragraphs>76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Тема Office</vt:lpstr>
      <vt:lpstr>                          ADABIYOT</vt:lpstr>
      <vt:lpstr>Bugun darsda…</vt:lpstr>
      <vt:lpstr>O‘ttiz yettinchi so‘z</vt:lpstr>
      <vt:lpstr>O‘ttiz yettinchi so‘z</vt:lpstr>
      <vt:lpstr>O‘ttiz yettinchi so‘z</vt:lpstr>
      <vt:lpstr>O‘ttiz yettinchi so‘z</vt:lpstr>
      <vt:lpstr>O‘ttiz yettinchi so‘z</vt:lpstr>
      <vt:lpstr>O‘ttiz yettinchi so‘z</vt:lpstr>
      <vt:lpstr>O‘n beshinchi so‘z</vt:lpstr>
      <vt:lpstr>Mustahkamlash</vt:lpstr>
      <vt:lpstr>Mustahkamlash</vt:lpstr>
      <vt:lpstr>Mustahkamlash</vt:lpstr>
      <vt:lpstr>Ikkinchi so‘z</vt:lpstr>
      <vt:lpstr>Mustaqil bajarish uchun topshiriqlar: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42</cp:revision>
  <dcterms:created xsi:type="dcterms:W3CDTF">2020-12-24T15:00:43Z</dcterms:created>
  <dcterms:modified xsi:type="dcterms:W3CDTF">2020-12-26T08:06:14Z</dcterms:modified>
</cp:coreProperties>
</file>