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2" r:id="rId4"/>
    <p:sldId id="270" r:id="rId5"/>
    <p:sldId id="271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59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C7F00-7213-457B-BBFE-4C27DF2495D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A1EDF-FF2E-4A53-BE94-9909CF0A8CDF}">
      <dgm:prSet phldrT="[Текст]" custT="1"/>
      <dgm:spPr>
        <a:solidFill>
          <a:srgbClr val="9E5ECE"/>
        </a:solidFill>
      </dgm:spPr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Ixlos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qo‘ymaslik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DF433-BB44-4408-A747-C1402A5462BE}" type="parTrans" cxnId="{30F9B964-05DE-4FE5-B8BA-3AD953CD5F84}">
      <dgm:prSet/>
      <dgm:spPr/>
      <dgm:t>
        <a:bodyPr/>
        <a:lstStyle/>
        <a:p>
          <a:endParaRPr lang="ru-RU"/>
        </a:p>
      </dgm:t>
    </dgm:pt>
    <dgm:pt modelId="{52BC2348-68F9-4514-800A-BFE09C32FAF5}" type="sibTrans" cxnId="{30F9B964-05DE-4FE5-B8BA-3AD953CD5F84}">
      <dgm:prSet/>
      <dgm:spPr/>
      <dgm:t>
        <a:bodyPr/>
        <a:lstStyle/>
        <a:p>
          <a:endParaRPr lang="ru-RU"/>
        </a:p>
      </dgm:t>
    </dgm:pt>
    <dgm:pt modelId="{C3E400AC-1D5C-4D40-A525-54D730C46F8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Beparvolikka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7A30B-CC7A-4D0A-A475-63FBBC3158F9}" type="parTrans" cxnId="{0ACED25D-8F92-4FA7-AF3A-097A95B31AB8}">
      <dgm:prSet/>
      <dgm:spPr/>
      <dgm:t>
        <a:bodyPr/>
        <a:lstStyle/>
        <a:p>
          <a:endParaRPr lang="ru-RU" sz="3600"/>
        </a:p>
      </dgm:t>
    </dgm:pt>
    <dgm:pt modelId="{F2ABA9E7-E9DC-4764-B5E1-F00D216A3625}" type="sibTrans" cxnId="{0ACED25D-8F92-4FA7-AF3A-097A95B31AB8}">
      <dgm:prSet/>
      <dgm:spPr/>
      <dgm:t>
        <a:bodyPr/>
        <a:lstStyle/>
        <a:p>
          <a:endParaRPr lang="ru-RU"/>
        </a:p>
      </dgm:t>
    </dgm:pt>
    <dgm:pt modelId="{BF5EFD52-E483-4DE1-B9EC-F23A83D8901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Beg‘amlikka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BD4F5-8913-423F-B91F-FAB4A79617D4}" type="parTrans" cxnId="{8CE3F17F-AEE2-46B4-B35E-D4B01E958A1D}">
      <dgm:prSet/>
      <dgm:spPr/>
      <dgm:t>
        <a:bodyPr/>
        <a:lstStyle/>
        <a:p>
          <a:endParaRPr lang="ru-RU" sz="3600"/>
        </a:p>
      </dgm:t>
    </dgm:pt>
    <dgm:pt modelId="{26866DF0-DA6D-49D4-8C9C-6B1E7001CCA6}" type="sibTrans" cxnId="{8CE3F17F-AEE2-46B4-B35E-D4B01E958A1D}">
      <dgm:prSet/>
      <dgm:spPr/>
      <dgm:t>
        <a:bodyPr/>
        <a:lstStyle/>
        <a:p>
          <a:endParaRPr lang="ru-RU"/>
        </a:p>
      </dgm:t>
    </dgm:pt>
    <dgm:pt modelId="{7AC8E494-85B5-403A-B439-45D9123C872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O‘yin-kulgiga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FA3B3-FA66-4C33-B82E-092D16A4B60E}" type="parTrans" cxnId="{816E55AF-D887-4649-A993-3C143047805F}">
      <dgm:prSet/>
      <dgm:spPr/>
      <dgm:t>
        <a:bodyPr/>
        <a:lstStyle/>
        <a:p>
          <a:endParaRPr lang="ru-RU" sz="3600"/>
        </a:p>
      </dgm:t>
    </dgm:pt>
    <dgm:pt modelId="{2FCE13E9-0085-4713-96CB-50153FA7AC2A}" type="sibTrans" cxnId="{816E55AF-D887-4649-A993-3C143047805F}">
      <dgm:prSet/>
      <dgm:spPr/>
      <dgm:t>
        <a:bodyPr/>
        <a:lstStyle/>
        <a:p>
          <a:endParaRPr lang="ru-RU"/>
        </a:p>
      </dgm:t>
    </dgm:pt>
    <dgm:pt modelId="{0F102B0F-03D0-444D-AB3A-3277FE068C50}" type="pres">
      <dgm:prSet presAssocID="{27CC7F00-7213-457B-BBFE-4C27DF2495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4C635B-5C85-4AA4-BCC3-38066A2E3AD5}" type="pres">
      <dgm:prSet presAssocID="{762A1EDF-FF2E-4A53-BE94-9909CF0A8CDF}" presName="centerShape" presStyleLbl="node0" presStyleIdx="0" presStyleCnt="1" custScaleX="173337" custLinFactNeighborX="243" custLinFactNeighborY="-486"/>
      <dgm:spPr/>
      <dgm:t>
        <a:bodyPr/>
        <a:lstStyle/>
        <a:p>
          <a:endParaRPr lang="ru-RU"/>
        </a:p>
      </dgm:t>
    </dgm:pt>
    <dgm:pt modelId="{150E36E8-132B-4831-9E7A-108BFB8B5694}" type="pres">
      <dgm:prSet presAssocID="{ADC7A30B-CC7A-4D0A-A475-63FBBC3158F9}" presName="parTrans" presStyleLbl="bgSibTrans2D1" presStyleIdx="0" presStyleCnt="3" custLinFactNeighborX="-5319" custLinFactNeighborY="27476"/>
      <dgm:spPr/>
      <dgm:t>
        <a:bodyPr/>
        <a:lstStyle/>
        <a:p>
          <a:endParaRPr lang="ru-RU"/>
        </a:p>
      </dgm:t>
    </dgm:pt>
    <dgm:pt modelId="{12658CA9-CDBA-4C50-BABC-71D2223F393F}" type="pres">
      <dgm:prSet presAssocID="{C3E400AC-1D5C-4D40-A525-54D730C46F8A}" presName="node" presStyleLbl="node1" presStyleIdx="0" presStyleCnt="3" custScaleX="169700" custScaleY="56759" custRadScaleRad="95239" custRadScaleInc="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FAAE8-2608-4327-A9D9-F8A074687302}" type="pres">
      <dgm:prSet presAssocID="{0E2BD4F5-8913-423F-B91F-FAB4A79617D4}" presName="parTrans" presStyleLbl="bgSibTrans2D1" presStyleIdx="1" presStyleCnt="3" custLinFactNeighborX="5811" custLinFactNeighborY="14872"/>
      <dgm:spPr/>
      <dgm:t>
        <a:bodyPr/>
        <a:lstStyle/>
        <a:p>
          <a:endParaRPr lang="ru-RU"/>
        </a:p>
      </dgm:t>
    </dgm:pt>
    <dgm:pt modelId="{5998CD66-2C03-40A9-9300-128F7A4D8E43}" type="pres">
      <dgm:prSet presAssocID="{BF5EFD52-E483-4DE1-B9EC-F23A83D89013}" presName="node" presStyleLbl="node1" presStyleIdx="1" presStyleCnt="3" custScaleX="203034" custScaleY="56370" custRadScaleRad="101102" custRadScaleInc="4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EADB4-16FD-4C0A-B90B-C4E23A57EEAA}" type="pres">
      <dgm:prSet presAssocID="{79CFA3B3-FA66-4C33-B82E-092D16A4B60E}" presName="parTrans" presStyleLbl="bgSibTrans2D1" presStyleIdx="2" presStyleCnt="3" custLinFactNeighborX="20390" custLinFactNeighborY="49957"/>
      <dgm:spPr/>
      <dgm:t>
        <a:bodyPr/>
        <a:lstStyle/>
        <a:p>
          <a:endParaRPr lang="ru-RU"/>
        </a:p>
      </dgm:t>
    </dgm:pt>
    <dgm:pt modelId="{97CFC56B-074C-477D-9817-02B9B883B2AA}" type="pres">
      <dgm:prSet presAssocID="{7AC8E494-85B5-403A-B439-45D9123C8720}" presName="node" presStyleLbl="node1" presStyleIdx="2" presStyleCnt="3" custScaleX="163258" custScaleY="67828" custRadScaleRad="105763" custRadScaleInc="-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698AC-FCC1-4A3E-8DC5-51CD64957CFD}" type="presOf" srcId="{27CC7F00-7213-457B-BBFE-4C27DF2495D0}" destId="{0F102B0F-03D0-444D-AB3A-3277FE068C50}" srcOrd="0" destOrd="0" presId="urn:microsoft.com/office/officeart/2005/8/layout/radial4"/>
    <dgm:cxn modelId="{EB8A6218-63BF-4D73-AD5F-9BA6D084EE08}" type="presOf" srcId="{ADC7A30B-CC7A-4D0A-A475-63FBBC3158F9}" destId="{150E36E8-132B-4831-9E7A-108BFB8B5694}" srcOrd="0" destOrd="0" presId="urn:microsoft.com/office/officeart/2005/8/layout/radial4"/>
    <dgm:cxn modelId="{4F482553-EF28-44F0-99C5-8120CEB061C6}" type="presOf" srcId="{0E2BD4F5-8913-423F-B91F-FAB4A79617D4}" destId="{110FAAE8-2608-4327-A9D9-F8A074687302}" srcOrd="0" destOrd="0" presId="urn:microsoft.com/office/officeart/2005/8/layout/radial4"/>
    <dgm:cxn modelId="{824D1230-6B91-41F8-99C6-59464D6FC861}" type="presOf" srcId="{762A1EDF-FF2E-4A53-BE94-9909CF0A8CDF}" destId="{DF4C635B-5C85-4AA4-BCC3-38066A2E3AD5}" srcOrd="0" destOrd="0" presId="urn:microsoft.com/office/officeart/2005/8/layout/radial4"/>
    <dgm:cxn modelId="{B856897E-D82F-4C83-B34D-A47C679F13CE}" type="presOf" srcId="{79CFA3B3-FA66-4C33-B82E-092D16A4B60E}" destId="{104EADB4-16FD-4C0A-B90B-C4E23A57EEAA}" srcOrd="0" destOrd="0" presId="urn:microsoft.com/office/officeart/2005/8/layout/radial4"/>
    <dgm:cxn modelId="{816E55AF-D887-4649-A993-3C143047805F}" srcId="{762A1EDF-FF2E-4A53-BE94-9909CF0A8CDF}" destId="{7AC8E494-85B5-403A-B439-45D9123C8720}" srcOrd="2" destOrd="0" parTransId="{79CFA3B3-FA66-4C33-B82E-092D16A4B60E}" sibTransId="{2FCE13E9-0085-4713-96CB-50153FA7AC2A}"/>
    <dgm:cxn modelId="{BE08C941-71D4-4694-89A8-C33AD6B40688}" type="presOf" srcId="{BF5EFD52-E483-4DE1-B9EC-F23A83D89013}" destId="{5998CD66-2C03-40A9-9300-128F7A4D8E43}" srcOrd="0" destOrd="0" presId="urn:microsoft.com/office/officeart/2005/8/layout/radial4"/>
    <dgm:cxn modelId="{0ACED25D-8F92-4FA7-AF3A-097A95B31AB8}" srcId="{762A1EDF-FF2E-4A53-BE94-9909CF0A8CDF}" destId="{C3E400AC-1D5C-4D40-A525-54D730C46F8A}" srcOrd="0" destOrd="0" parTransId="{ADC7A30B-CC7A-4D0A-A475-63FBBC3158F9}" sibTransId="{F2ABA9E7-E9DC-4764-B5E1-F00D216A3625}"/>
    <dgm:cxn modelId="{8CE3F17F-AEE2-46B4-B35E-D4B01E958A1D}" srcId="{762A1EDF-FF2E-4A53-BE94-9909CF0A8CDF}" destId="{BF5EFD52-E483-4DE1-B9EC-F23A83D89013}" srcOrd="1" destOrd="0" parTransId="{0E2BD4F5-8913-423F-B91F-FAB4A79617D4}" sibTransId="{26866DF0-DA6D-49D4-8C9C-6B1E7001CCA6}"/>
    <dgm:cxn modelId="{D545AE31-809E-4ACE-8ADE-857B54308C2A}" type="presOf" srcId="{C3E400AC-1D5C-4D40-A525-54D730C46F8A}" destId="{12658CA9-CDBA-4C50-BABC-71D2223F393F}" srcOrd="0" destOrd="0" presId="urn:microsoft.com/office/officeart/2005/8/layout/radial4"/>
    <dgm:cxn modelId="{D2977DF9-0FE8-4325-AEB8-D8348A50CAC1}" type="presOf" srcId="{7AC8E494-85B5-403A-B439-45D9123C8720}" destId="{97CFC56B-074C-477D-9817-02B9B883B2AA}" srcOrd="0" destOrd="0" presId="urn:microsoft.com/office/officeart/2005/8/layout/radial4"/>
    <dgm:cxn modelId="{30F9B964-05DE-4FE5-B8BA-3AD953CD5F84}" srcId="{27CC7F00-7213-457B-BBFE-4C27DF2495D0}" destId="{762A1EDF-FF2E-4A53-BE94-9909CF0A8CDF}" srcOrd="0" destOrd="0" parTransId="{C47DF433-BB44-4408-A747-C1402A5462BE}" sibTransId="{52BC2348-68F9-4514-800A-BFE09C32FAF5}"/>
    <dgm:cxn modelId="{01AD93AF-23B5-4C7E-AE88-8EAFF2748EE7}" type="presParOf" srcId="{0F102B0F-03D0-444D-AB3A-3277FE068C50}" destId="{DF4C635B-5C85-4AA4-BCC3-38066A2E3AD5}" srcOrd="0" destOrd="0" presId="urn:microsoft.com/office/officeart/2005/8/layout/radial4"/>
    <dgm:cxn modelId="{CA29AB5E-5B38-467D-8CE4-FF138DA41F2A}" type="presParOf" srcId="{0F102B0F-03D0-444D-AB3A-3277FE068C50}" destId="{150E36E8-132B-4831-9E7A-108BFB8B5694}" srcOrd="1" destOrd="0" presId="urn:microsoft.com/office/officeart/2005/8/layout/radial4"/>
    <dgm:cxn modelId="{5A6C3020-7239-41E9-9ABF-B1E84327D38B}" type="presParOf" srcId="{0F102B0F-03D0-444D-AB3A-3277FE068C50}" destId="{12658CA9-CDBA-4C50-BABC-71D2223F393F}" srcOrd="2" destOrd="0" presId="urn:microsoft.com/office/officeart/2005/8/layout/radial4"/>
    <dgm:cxn modelId="{0ECF5FA0-5F6F-4FFD-A31E-2DCE9470D7A9}" type="presParOf" srcId="{0F102B0F-03D0-444D-AB3A-3277FE068C50}" destId="{110FAAE8-2608-4327-A9D9-F8A074687302}" srcOrd="3" destOrd="0" presId="urn:microsoft.com/office/officeart/2005/8/layout/radial4"/>
    <dgm:cxn modelId="{2E6BD0CB-F021-4CD5-8FCC-A1E7171AEBEB}" type="presParOf" srcId="{0F102B0F-03D0-444D-AB3A-3277FE068C50}" destId="{5998CD66-2C03-40A9-9300-128F7A4D8E43}" srcOrd="4" destOrd="0" presId="urn:microsoft.com/office/officeart/2005/8/layout/radial4"/>
    <dgm:cxn modelId="{889C6FE0-5E3B-423B-95E1-4B4329BA6AB7}" type="presParOf" srcId="{0F102B0F-03D0-444D-AB3A-3277FE068C50}" destId="{104EADB4-16FD-4C0A-B90B-C4E23A57EEAA}" srcOrd="5" destOrd="0" presId="urn:microsoft.com/office/officeart/2005/8/layout/radial4"/>
    <dgm:cxn modelId="{F5642573-5C0E-4B52-A762-997426217678}" type="presParOf" srcId="{0F102B0F-03D0-444D-AB3A-3277FE068C50}" destId="{97CFC56B-074C-477D-9817-02B9B883B2A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C635B-5C85-4AA4-BCC3-38066A2E3AD5}">
      <dsp:nvSpPr>
        <dsp:cNvPr id="0" name=""/>
        <dsp:cNvSpPr/>
      </dsp:nvSpPr>
      <dsp:spPr>
        <a:xfrm>
          <a:off x="1732248" y="2419598"/>
          <a:ext cx="3478890" cy="2007009"/>
        </a:xfrm>
        <a:prstGeom prst="ellipse">
          <a:avLst/>
        </a:prstGeom>
        <a:solidFill>
          <a:srgbClr val="9E5E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Ixlos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qo‘ymaslik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1720" y="2713518"/>
        <a:ext cx="2459946" cy="1419169"/>
      </dsp:txXfrm>
    </dsp:sp>
    <dsp:sp modelId="{150E36E8-132B-4831-9E7A-108BFB8B5694}">
      <dsp:nvSpPr>
        <dsp:cNvPr id="0" name=""/>
        <dsp:cNvSpPr/>
      </dsp:nvSpPr>
      <dsp:spPr>
        <a:xfrm rot="13192414">
          <a:off x="1164765" y="1987872"/>
          <a:ext cx="1343179" cy="571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8CA9-CDBA-4C50-BABC-71D2223F393F}">
      <dsp:nvSpPr>
        <dsp:cNvPr id="0" name=""/>
        <dsp:cNvSpPr/>
      </dsp:nvSpPr>
      <dsp:spPr>
        <a:xfrm>
          <a:off x="-225420" y="1253276"/>
          <a:ext cx="3235600" cy="865760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Beparvolikka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00063" y="1278633"/>
        <a:ext cx="3184886" cy="815046"/>
      </dsp:txXfrm>
    </dsp:sp>
    <dsp:sp modelId="{110FAAE8-2608-4327-A9D9-F8A074687302}">
      <dsp:nvSpPr>
        <dsp:cNvPr id="0" name=""/>
        <dsp:cNvSpPr/>
      </dsp:nvSpPr>
      <dsp:spPr>
        <a:xfrm rot="16338140">
          <a:off x="2778083" y="1243033"/>
          <a:ext cx="1749714" cy="571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8CD66-2C03-40A9-9300-128F7A4D8E43}">
      <dsp:nvSpPr>
        <dsp:cNvPr id="0" name=""/>
        <dsp:cNvSpPr/>
      </dsp:nvSpPr>
      <dsp:spPr>
        <a:xfrm>
          <a:off x="1650826" y="139899"/>
          <a:ext cx="3871166" cy="85982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Beg‘amlikka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6009" y="165082"/>
        <a:ext cx="3820800" cy="809460"/>
      </dsp:txXfrm>
    </dsp:sp>
    <dsp:sp modelId="{104EADB4-16FD-4C0A-B90B-C4E23A57EEAA}">
      <dsp:nvSpPr>
        <dsp:cNvPr id="0" name=""/>
        <dsp:cNvSpPr/>
      </dsp:nvSpPr>
      <dsp:spPr>
        <a:xfrm rot="19325819">
          <a:off x="4729805" y="2087966"/>
          <a:ext cx="1541522" cy="571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FC56B-074C-477D-9817-02B9B883B2AA}">
      <dsp:nvSpPr>
        <dsp:cNvPr id="0" name=""/>
        <dsp:cNvSpPr/>
      </dsp:nvSpPr>
      <dsp:spPr>
        <a:xfrm>
          <a:off x="4238034" y="1097413"/>
          <a:ext cx="3112773" cy="103459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O‘yin-kulgiga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8336" y="1127715"/>
        <a:ext cx="3052169" cy="97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8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4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9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6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4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2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5ACE-7809-4B47-A32F-B18CB0EAE769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7219-23A1-44A5-A4AF-B602813C9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141"/>
            <a:ext cx="1249788" cy="9754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11792" cy="1985963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ADABIYOT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895" y="250932"/>
            <a:ext cx="1375356" cy="1188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381" y="394855"/>
            <a:ext cx="2042556" cy="1044899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6-sinf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144" y="2368695"/>
            <a:ext cx="700644" cy="155566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9144" y="4602372"/>
            <a:ext cx="700644" cy="1555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542142f8c32c6d364c25a313118ff66d.jpg"/>
          <p:cNvPicPr>
            <a:picLocks noChangeAspect="1"/>
          </p:cNvPicPr>
          <p:nvPr/>
        </p:nvPicPr>
        <p:blipFill>
          <a:blip r:embed="rId4">
            <a:lum contrast="10000"/>
          </a:blip>
          <a:srcRect l="10778" r="10778"/>
          <a:stretch>
            <a:fillRect/>
          </a:stretch>
        </p:blipFill>
        <p:spPr>
          <a:xfrm>
            <a:off x="4946935" y="4423378"/>
            <a:ext cx="2772651" cy="19136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50000"/>
                <a:alpha val="40000"/>
              </a:sysClr>
            </a:solidFill>
          </a:ln>
          <a:effectLst>
            <a:outerShdw dist="50800" dir="5400000" algn="t" rotWithShape="0">
              <a:srgbClr val="EEECE1"/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9630" y="2563835"/>
            <a:ext cx="8087259" cy="1460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Abayning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Nasihatlar”i</a:t>
            </a:r>
            <a:endParaRPr lang="ru-RU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8472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678" y="1288473"/>
            <a:ext cx="11780322" cy="51598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303319" y="1288473"/>
            <a:ext cx="5624946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egallashda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30826" y="2336891"/>
            <a:ext cx="4378038" cy="612648"/>
          </a:xfrm>
          <a:prstGeom prst="wedgeRectCallout">
            <a:avLst>
              <a:gd name="adj1" fmla="val 70761"/>
              <a:gd name="adj2" fmla="val -11841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636327" y="2336891"/>
            <a:ext cx="4793673" cy="612648"/>
          </a:xfrm>
          <a:prstGeom prst="wedgeRectCallout">
            <a:avLst>
              <a:gd name="adj1" fmla="val -60988"/>
              <a:gd name="adj2" fmla="val -12519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illatlar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730826" y="3141785"/>
            <a:ext cx="4173641" cy="304800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ixlos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niyat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g‘ayrat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ehtiyotkorlik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6946342" y="3140320"/>
            <a:ext cx="4173641" cy="3048000"/>
          </a:xfrm>
          <a:prstGeom prst="foldedCorner">
            <a:avLst>
              <a:gd name="adj" fmla="val 2463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Beparvolik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beg‘amlik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maqtanchoqlik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xusumat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yolg‘onchilik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5912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uz-Cyrl-U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berasiz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Fikrlaringizni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so‘z”ni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(77-bet) 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42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72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7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8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87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966370" cy="4622676"/>
          </a:xfrm>
        </p:spPr>
        <p:txBody>
          <a:bodyPr/>
          <a:lstStyle/>
          <a:p>
            <a:endParaRPr lang="ru-RU" sz="32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71054" y="1825625"/>
            <a:ext cx="3055674" cy="612648"/>
          </a:xfrm>
          <a:prstGeom prst="wedgeRoundRectCallout">
            <a:avLst>
              <a:gd name="adj1" fmla="val -16400"/>
              <a:gd name="adj2" fmla="val 119035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391891" y="1825625"/>
            <a:ext cx="3040620" cy="612648"/>
          </a:xfrm>
          <a:prstGeom prst="wedgeRoundRectCallout">
            <a:avLst>
              <a:gd name="adj1" fmla="val -6972"/>
              <a:gd name="adj2" fmla="val 11903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047511" y="1825625"/>
            <a:ext cx="3773896" cy="612648"/>
          </a:xfrm>
          <a:prstGeom prst="wedgeRoundRectCallout">
            <a:avLst>
              <a:gd name="adj1" fmla="val -8468"/>
              <a:gd name="adj2" fmla="val 11451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37308" y="2895600"/>
            <a:ext cx="3110710" cy="315883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Hunarsiz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birovga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017817" y="2895600"/>
            <a:ext cx="3702933" cy="315883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mavjudotlardan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047511" y="2863869"/>
            <a:ext cx="3582513" cy="3158835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G‘ayrat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36219"/>
            <a:ext cx="4822354" cy="409077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585788" y="2036219"/>
            <a:ext cx="4775921" cy="887089"/>
          </a:xfrm>
          <a:prstGeom prst="wedgeRectCallout">
            <a:avLst>
              <a:gd name="adj1" fmla="val -19517"/>
              <a:gd name="adj2" fmla="val 13712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Nasihatlar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kitobidan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1475" y="3394362"/>
            <a:ext cx="5457825" cy="2871173"/>
          </a:xfrm>
          <a:prstGeom prst="horizontalScroll">
            <a:avLst>
              <a:gd name="adj" fmla="val 22010"/>
            </a:avLst>
          </a:prstGeom>
          <a:solidFill>
            <a:srgbClr val="9E5E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454727"/>
            <a:ext cx="11780322" cy="49935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25631" y="1177636"/>
            <a:ext cx="11780322" cy="862030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unutmaslik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02903" y="2305407"/>
            <a:ext cx="1898072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1-shart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68264" y="3303161"/>
            <a:ext cx="1898073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2-shart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25631" y="4306762"/>
            <a:ext cx="2022764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3-shart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05919" y="5475875"/>
            <a:ext cx="1995056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4-shart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884" y="2184947"/>
            <a:ext cx="586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zehnli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4782" y="3019645"/>
            <a:ext cx="9603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ko‘rganda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eshitganda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yurakdan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ixlos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fahm-farosat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olmoqlik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884" y="4157191"/>
            <a:ext cx="9106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Eshitganlarini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ko‘ngilga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7884" y="5294737"/>
            <a:ext cx="8465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Ko‘ngilga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mutlaqo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keltirmaslik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zarracha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bermaslik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15964"/>
              </p:ext>
            </p:extLst>
          </p:nvPr>
        </p:nvGraphicFramePr>
        <p:xfrm>
          <a:off x="225426" y="1825625"/>
          <a:ext cx="6854248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задержка 4"/>
          <p:cNvSpPr/>
          <p:nvPr/>
        </p:nvSpPr>
        <p:spPr>
          <a:xfrm>
            <a:off x="7600950" y="1928813"/>
            <a:ext cx="4457699" cy="4029075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putur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yetkazadigan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omillardir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72" y="4003964"/>
            <a:ext cx="3830182" cy="24864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60" y="1926476"/>
            <a:ext cx="3345873" cy="2379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" y="3089563"/>
            <a:ext cx="3193473" cy="2379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8451" y="2296088"/>
            <a:ext cx="45063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ilm-hunarini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tadbiq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‘rganmog‘i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6060" y="4391430"/>
            <a:ext cx="3416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Ilm-hunarga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ixlos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kerakdir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44718" y="1967345"/>
            <a:ext cx="2758700" cy="651164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565564"/>
            <a:ext cx="11780322" cy="4882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4287"/>
            <a:ext cx="12192000" cy="1454727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40328" y="1825625"/>
            <a:ext cx="1427018" cy="14404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82043" y="1454727"/>
            <a:ext cx="8354291" cy="24384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Ilmni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o‘rganganda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niyat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boylashmoq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talashmoq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2051" y="4142510"/>
            <a:ext cx="2455226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Mag‘rurlik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0448" y="4107009"/>
            <a:ext cx="3539834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Maqtanchoqlik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67328" y="4100946"/>
            <a:ext cx="2888673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Xusumat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73046" y="4100946"/>
            <a:ext cx="3532907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Yolg‘onchilik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486" y="5153892"/>
            <a:ext cx="8826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Arzimagan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janjal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birovga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musht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tug‘iladi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77879" y="1769775"/>
            <a:ext cx="1607126" cy="1330036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84135" y="2898568"/>
            <a:ext cx="5177266" cy="3879272"/>
          </a:xfrm>
          <a:prstGeom prst="wedgeRoundRectCallout">
            <a:avLst>
              <a:gd name="adj1" fmla="val -73132"/>
              <a:gd name="adj2" fmla="val -5152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haqiqatga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mahkam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tur!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6012877" y="1746538"/>
            <a:ext cx="1510146" cy="1330035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215744" y="2411555"/>
            <a:ext cx="3214255" cy="816554"/>
          </a:xfrm>
          <a:prstGeom prst="wedgeRoundRectCallout">
            <a:avLst>
              <a:gd name="adj1" fmla="val -73420"/>
              <a:gd name="adj2" fmla="val -5796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952508" y="3896095"/>
            <a:ext cx="3214254" cy="942109"/>
          </a:xfrm>
          <a:prstGeom prst="wedgeRoundRectCallout">
            <a:avLst>
              <a:gd name="adj1" fmla="val -81609"/>
              <a:gd name="adj2" fmla="val -15808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825625"/>
            <a:ext cx="11780322" cy="46226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87927" y="1690687"/>
            <a:ext cx="1911928" cy="1828367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одним усеченным и одним скругленным углом 5"/>
          <p:cNvSpPr/>
          <p:nvPr/>
        </p:nvSpPr>
        <p:spPr>
          <a:xfrm>
            <a:off x="2686791" y="1995488"/>
            <a:ext cx="7925791" cy="1219200"/>
          </a:xfrm>
          <a:prstGeom prst="snipRoundRect">
            <a:avLst>
              <a:gd name="adj1" fmla="val 50000"/>
              <a:gd name="adj2" fmla="val 15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Beg‘amlik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beparvolikdan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69125" y="3835837"/>
            <a:ext cx="2073233" cy="1686513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одним усеченным и одним скругленным углом 8"/>
          <p:cNvSpPr/>
          <p:nvPr/>
        </p:nvSpPr>
        <p:spPr>
          <a:xfrm>
            <a:off x="2585852" y="3971610"/>
            <a:ext cx="9134103" cy="1414968"/>
          </a:xfrm>
          <a:prstGeom prst="snipRoundRect">
            <a:avLst>
              <a:gd name="adj1" fmla="val 50000"/>
              <a:gd name="adj2" fmla="val 151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me’yorda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saqlaydigan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fe’l-atvor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bor. Shu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328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                              ADABIYOT</vt:lpstr>
      <vt:lpstr>Mustahkamlash</vt:lpstr>
      <vt:lpstr>  Bugun darsda …</vt:lpstr>
      <vt:lpstr>O‘ttiz birinchi so‘z</vt:lpstr>
      <vt:lpstr>Demak…</vt:lpstr>
      <vt:lpstr>O‘ttiz ikkinchi so‘z</vt:lpstr>
      <vt:lpstr>O‘ttiz ikkinchi so‘z</vt:lpstr>
      <vt:lpstr>O‘ttiz ikkinchi so‘z</vt:lpstr>
      <vt:lpstr>O‘ttiz ikkinchi so‘z</vt:lpstr>
      <vt:lpstr>Mustahkamlash</vt:lpstr>
      <vt:lpstr>Mustaqil bajarish uchun topshiriqlar: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41</cp:revision>
  <dcterms:created xsi:type="dcterms:W3CDTF">2020-12-22T13:26:01Z</dcterms:created>
  <dcterms:modified xsi:type="dcterms:W3CDTF">2020-12-24T05:21:49Z</dcterms:modified>
</cp:coreProperties>
</file>