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2" r:id="rId16"/>
    <p:sldId id="273" r:id="rId17"/>
    <p:sldId id="271" r:id="rId18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0778" r="10778"/>
          <a:stretch>
            <a:fillRect/>
          </a:stretch>
        </p:blipFill>
        <p:spPr>
          <a:xfrm>
            <a:off x="2857488" y="3143254"/>
            <a:ext cx="2857521" cy="1553778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11924" y="2025112"/>
            <a:ext cx="6846290" cy="2158961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Odil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Yoqubov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hayoti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ijodi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786579" y="321454"/>
            <a:ext cx="1428760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786579" y="321454"/>
            <a:ext cx="1428760" cy="8127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91840" y="376440"/>
            <a:ext cx="1481959" cy="582458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3600" b="1" spc="18" dirty="0" smtClean="0">
                <a:solidFill>
                  <a:srgbClr val="FEFEFE"/>
                </a:solidFill>
                <a:latin typeface="Arial"/>
                <a:cs typeface="Arial"/>
              </a:rPr>
              <a:t>6- </a:t>
            </a:r>
            <a:r>
              <a:rPr lang="en-US" sz="36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Pyesalari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00150"/>
            <a:ext cx="8643998" cy="3800491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“Chin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muhabbat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Aytsam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tilim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aytmasam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dilim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kuyadi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buNone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 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yonmog‘i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              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Olma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gullaganda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09-06_16-05-5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0430" y="3286130"/>
            <a:ext cx="2357454" cy="1714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714348" y="1214428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1955-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1714494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1958-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2910" y="2714626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1968-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4_10-15-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14348" y="1214428"/>
            <a:ext cx="1571636" cy="214314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Qissalari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4_10-14-0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1214428"/>
            <a:ext cx="1643074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785786" y="3643320"/>
            <a:ext cx="4032448" cy="594968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felyeton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qissasi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8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24_14-23-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1214428"/>
            <a:ext cx="1643074" cy="214314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3428992" y="4286262"/>
            <a:ext cx="4032448" cy="594968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sz="28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Izlayman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Romanlari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24_10-14-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1285866"/>
            <a:ext cx="1500198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 descr="photo_2020-10-24_10-16-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14428"/>
            <a:ext cx="1357322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hoto_2020-10-24_13-58-1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1214428"/>
            <a:ext cx="1428760" cy="17859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9" name="TextBox 8"/>
          <p:cNvSpPr txBox="1"/>
          <p:nvPr/>
        </p:nvSpPr>
        <p:spPr>
          <a:xfrm>
            <a:off x="1357290" y="3857634"/>
            <a:ext cx="60981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1966-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boshiga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tushsa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…”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752" y="3143254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1982-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3143254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1973-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1736" y="3071816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1977-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 descr="photo_2020-10-24_14-23-4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15206" y="1285866"/>
            <a:ext cx="1428760" cy="18573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6" name="TextBox 15"/>
          <p:cNvSpPr txBox="1"/>
          <p:nvPr/>
        </p:nvSpPr>
        <p:spPr>
          <a:xfrm>
            <a:off x="7215206" y="3071816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1988-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4_14-24-0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388" y="1214428"/>
            <a:ext cx="1785950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Mustaqillik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yillaridagi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asarlari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58" y="1571618"/>
            <a:ext cx="6035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1998-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Adolat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manzili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romani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2643188"/>
            <a:ext cx="437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1996-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Muzaffar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Temur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643320"/>
            <a:ext cx="69445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2000-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koshona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sirlari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pyesalari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E’tirof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0-24_18-46-3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86644" y="1857370"/>
            <a:ext cx="1530327" cy="2071702"/>
          </a:xfrm>
          <a:prstGeom prst="rect">
            <a:avLst/>
          </a:prstGeom>
        </p:spPr>
      </p:pic>
      <p:pic>
        <p:nvPicPr>
          <p:cNvPr id="9" name="Рисунок 8" descr="photo_2020-10-24_10-15-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1357304"/>
            <a:ext cx="3286148" cy="31432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14282" y="1357304"/>
            <a:ext cx="3286148" cy="5847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1428742"/>
            <a:ext cx="53719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1985-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unvoni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86182" y="2643188"/>
            <a:ext cx="37962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1994-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Do‘stlik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ordeni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00430" y="3857634"/>
            <a:ext cx="48734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1998-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“El-yurt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hurmati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ordeni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10-24_10-16-2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742"/>
            <a:ext cx="3500462" cy="2786082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48" y="1714494"/>
            <a:ext cx="46810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xalq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yozuvchisi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Yoqubov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2009-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83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yoshida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vafot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282" y="1142990"/>
            <a:ext cx="2358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4282" y="1643056"/>
            <a:ext cx="3143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Hikoyalar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to‘plami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2198041"/>
            <a:ext cx="1484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Qissalari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4282" y="3000378"/>
            <a:ext cx="16898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Romanlari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6116" y="1142990"/>
            <a:ext cx="20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Tengdoshlar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57620" y="1571618"/>
            <a:ext cx="4984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muhabbat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14612" y="2143122"/>
            <a:ext cx="5835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Muqaddas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Izlayman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Billur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qandillar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felyeton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qissasi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14546" y="2857502"/>
            <a:ext cx="656141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Diyonat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Ko‘hna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dunyo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Ulug‘bek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xazinasi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Adolat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manzili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Oqqushlar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oppoq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qushlar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”,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tushsa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…”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4282" y="3929072"/>
            <a:ext cx="15376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Pyesalari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>
            <a:endCxn id="18" idx="1"/>
          </p:cNvCxnSpPr>
          <p:nvPr/>
        </p:nvCxnSpPr>
        <p:spPr>
          <a:xfrm>
            <a:off x="2714612" y="1357304"/>
            <a:ext cx="571504" cy="165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286116" y="1857370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1857356" y="2428874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1928794" y="3286130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1785918" y="414338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786050" y="3500444"/>
            <a:ext cx="74892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7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571472" y="1643056"/>
            <a:ext cx="7286676" cy="1128714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Yoqubovning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Muzqaymoq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hikoyasini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 (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120- bet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Рисунок 11" descr="photo_2020-09-09_16-48-3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488" y="3071816"/>
            <a:ext cx="2928958" cy="1785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203504"/>
            <a:ext cx="52261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qachon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yozilgan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14282" y="1785932"/>
            <a:ext cx="4585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qahramonlari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kimlar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2500312"/>
            <a:ext cx="52876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epigrafi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3126735"/>
            <a:ext cx="2151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0034" y="3714758"/>
            <a:ext cx="6286544" cy="120015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Butun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jamiyat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xasta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najotga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zor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tuzalishga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muhtoj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ekan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3428992" y="3000378"/>
            <a:ext cx="3786214" cy="71438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Sotiboldining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ayoli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с двумя скругленными противолежащими углами 15"/>
          <p:cNvSpPr/>
          <p:nvPr/>
        </p:nvSpPr>
        <p:spPr>
          <a:xfrm>
            <a:off x="5357818" y="2291840"/>
            <a:ext cx="3714776" cy="785818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5143504" y="1643056"/>
            <a:ext cx="3786214" cy="642942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Sotiboldi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ayoli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qizchasi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с двумя скругленными противолежащими углами 20"/>
          <p:cNvSpPr/>
          <p:nvPr/>
        </p:nvSpPr>
        <p:spPr>
          <a:xfrm>
            <a:off x="5857884" y="1142990"/>
            <a:ext cx="2000264" cy="428628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1932-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24_10-14-2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14428"/>
            <a:ext cx="3071834" cy="3394075"/>
          </a:xfrm>
        </p:spPr>
      </p:pic>
      <p:sp>
        <p:nvSpPr>
          <p:cNvPr id="8" name="Блок-схема: несколько документов 7"/>
          <p:cNvSpPr/>
          <p:nvPr/>
        </p:nvSpPr>
        <p:spPr>
          <a:xfrm>
            <a:off x="3643306" y="1214428"/>
            <a:ext cx="5000660" cy="3000396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Odil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Yoqubov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hayoti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ijodi</a:t>
            </a:r>
            <a:r>
              <a:rPr lang="en-US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Bo‘lajak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yozuvchi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5-2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28860" y="2571750"/>
            <a:ext cx="2205312" cy="2286016"/>
          </a:xfrm>
        </p:spPr>
      </p:pic>
      <p:pic>
        <p:nvPicPr>
          <p:cNvPr id="5" name="Содержимое 5" descr="photo_2020-10-24_10-14-2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285866"/>
            <a:ext cx="2071702" cy="22145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3108" y="1357304"/>
            <a:ext cx="6286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Yoqubov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1926-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20-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oktabrda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Janubiy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Qozog‘iston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viloyatiga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qarashli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Qarnoq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qishlog‘ida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tavallud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7" name="Рисунок 6" descr="photo_2020-10-24_21-49-0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6314" y="2643188"/>
            <a:ext cx="2286016" cy="2214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Bo‘lg‘usi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harbiy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xizmatda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1-14-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1285866"/>
            <a:ext cx="3071834" cy="2357453"/>
          </a:xfrm>
        </p:spPr>
      </p:pic>
      <p:pic>
        <p:nvPicPr>
          <p:cNvPr id="5" name="Рисунок 4" descr="photo_2020-10-24_11-14-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285866"/>
            <a:ext cx="3929090" cy="2357454"/>
          </a:xfrm>
          <a:prstGeom prst="rect">
            <a:avLst/>
          </a:prstGeom>
        </p:spPr>
      </p:pic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85720" y="3429006"/>
            <a:ext cx="6715172" cy="1414466"/>
          </a:xfrm>
          <a:prstGeom prst="round2DiagRect">
            <a:avLst>
              <a:gd name="adj1" fmla="val 16667"/>
              <a:gd name="adj2" fmla="val 50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davlat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hozirgi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Milliy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universiteti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filologiya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fakultetida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o‘qiydi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2000246"/>
            <a:ext cx="7824578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uyushmasida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adabiy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maslahatchi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Leturaturnaya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gazeta”da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muxsus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muhbir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;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O‘zbekfilm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kinostudiyasida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muharrir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;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G‘ulom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nomidagi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Adabiyot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san’at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nashriyotida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bosh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muharrir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o‘rinbosari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19084" y="1085846"/>
            <a:ext cx="5643602" cy="9144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1955-</a:t>
            </a:r>
            <a:r>
              <a:rPr lang="ru-RU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1982-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yillar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Mehnat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faoliyati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928794" y="1142990"/>
            <a:ext cx="4786346" cy="64294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1982- 1995-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yillar</a:t>
            </a:r>
            <a:endParaRPr lang="ru-RU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000246"/>
            <a:ext cx="6590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adabiyoti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san’ati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gazetasi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2500312"/>
            <a:ext cx="55801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Respublika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Yozuvchilar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uyushmasi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0034" y="3929072"/>
            <a:ext cx="7735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Atamalar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qo‘mitasi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raisi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sifatida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qator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lavozimlarida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faoliyat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yuritadi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3000378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Markaziy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xalqlari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madaniyati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assambleyasining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vitse-prezidenti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10-24_12-14-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209389">
            <a:off x="7061620" y="1232354"/>
            <a:ext cx="1714512" cy="24288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Dastlabki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asar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5" descr="photo_2020-10-24_10-14-2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1214428"/>
            <a:ext cx="2643206" cy="292895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143504" y="1571618"/>
            <a:ext cx="1619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1951-yil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86314" y="2500312"/>
            <a:ext cx="23874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Tengdoshlar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qissa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10-11_12-00-53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00562" y="1142991"/>
            <a:ext cx="2779051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072066" y="1571618"/>
            <a:ext cx="1733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1951-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643438" y="2214560"/>
            <a:ext cx="23874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Tengdoshlar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qissa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48" y="4071948"/>
            <a:ext cx="26001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Hikoya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qissalar</a:t>
            </a:r>
            <a:r>
              <a:rPr lang="en-US" sz="4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 smtClean="0">
                <a:latin typeface="Arial" pitchFamily="34" charset="0"/>
                <a:cs typeface="Arial" pitchFamily="34" charset="0"/>
              </a:rPr>
              <a:t>to‘plami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4_10-15-3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86380" y="1214428"/>
            <a:ext cx="2143140" cy="271464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TextBox 4"/>
          <p:cNvSpPr txBox="1"/>
          <p:nvPr/>
        </p:nvSpPr>
        <p:spPr>
          <a:xfrm>
            <a:off x="6357950" y="2786064"/>
            <a:ext cx="857256" cy="2769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Tilla</a:t>
            </a:r>
            <a:r>
              <a:rPr lang="en-US" sz="1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atin typeface="Arial" pitchFamily="34" charset="0"/>
                <a:cs typeface="Arial" pitchFamily="34" charset="0"/>
              </a:rPr>
              <a:t>uzuk</a:t>
            </a:r>
            <a:endParaRPr lang="ru-RU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28596" y="1214428"/>
            <a:ext cx="4857784" cy="1571636"/>
          </a:xfrm>
          <a:prstGeom prst="horizontalScroll">
            <a:avLst>
              <a:gd name="adj" fmla="val 2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1953-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Dastlabki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qadam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142844" y="2643188"/>
            <a:ext cx="5072098" cy="1500198"/>
          </a:xfrm>
          <a:prstGeom prst="horizontalScroll">
            <a:avLst>
              <a:gd name="adj" fmla="val 25000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1955-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muhabbat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7286644" y="2285998"/>
            <a:ext cx="1714512" cy="81895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1961-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yil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957</TotalTime>
  <Words>440</Words>
  <Application>Microsoft Office PowerPoint</Application>
  <PresentationFormat>Экран (16:9)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Mustahkamlash</vt:lpstr>
      <vt:lpstr>Bugun darsda…</vt:lpstr>
      <vt:lpstr>Bo‘lajak yozuvchi…</vt:lpstr>
      <vt:lpstr>Bo‘lg‘usi adib harbiy xizmatda</vt:lpstr>
      <vt:lpstr>Mehnat faoliyati</vt:lpstr>
      <vt:lpstr>Mehnat faoliyati</vt:lpstr>
      <vt:lpstr>Dastlabki asar</vt:lpstr>
      <vt:lpstr>Hikoya va qissalar to‘plami</vt:lpstr>
      <vt:lpstr>Pyesalari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61</cp:revision>
  <dcterms:created xsi:type="dcterms:W3CDTF">2020-08-23T10:25:57Z</dcterms:created>
  <dcterms:modified xsi:type="dcterms:W3CDTF">2020-10-26T04:48:06Z</dcterms:modified>
</cp:coreProperties>
</file>