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>
        <p:scale>
          <a:sx n="97" d="100"/>
          <a:sy n="97" d="100"/>
        </p:scale>
        <p:origin x="-510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lum contrast="10000"/>
          </a:blip>
          <a:srcRect l="10778" r="10778"/>
          <a:stretch>
            <a:fillRect/>
          </a:stretch>
        </p:blipFill>
        <p:spPr>
          <a:xfrm>
            <a:off x="3804379" y="3507854"/>
            <a:ext cx="2048138" cy="1249486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11924" y="2025112"/>
            <a:ext cx="6989166" cy="1379260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spcBef>
                <a:spcPts val="196"/>
              </a:spcBef>
            </a:pPr>
            <a:r>
              <a:rPr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Odil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Yoqubovning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4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Muzqaymoq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hikoyasi</a:t>
            </a:r>
            <a:endParaRPr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586170" cy="8821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61576"/>
            <a:ext cx="1586170" cy="77259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72044" y="456644"/>
            <a:ext cx="1457829" cy="582458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3600" b="1" spc="18" dirty="0" smtClean="0">
                <a:solidFill>
                  <a:srgbClr val="FEFEFE"/>
                </a:solidFill>
                <a:latin typeface="Arial"/>
                <a:cs typeface="Arial"/>
              </a:rPr>
              <a:t>6- </a:t>
            </a:r>
            <a:r>
              <a:rPr lang="en-US" sz="36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Muzqaymoq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hikoyasidan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xulosalar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chiqardingiz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Fikrlaringizni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Mustaqillik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tufayli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yurtimizda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qatag‘on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qurbonlarini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etish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borasida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ishlar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amalga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oshirildi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Qatog‘on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siyosati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24_10-16-5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500180"/>
            <a:ext cx="2917558" cy="2608257"/>
          </a:xfrm>
        </p:spPr>
      </p:pic>
      <p:sp>
        <p:nvSpPr>
          <p:cNvPr id="6" name="TextBox 5"/>
          <p:cNvSpPr txBox="1"/>
          <p:nvPr/>
        </p:nvSpPr>
        <p:spPr>
          <a:xfrm>
            <a:off x="3419872" y="1928808"/>
            <a:ext cx="525336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Bu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siyosat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haq-huquqini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tanishni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ozodlik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erkinlikni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istagan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halol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yashagan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ziyoli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fuqaroga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qarshi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qaratilgan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Hikoya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boshlanishi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25_10-40-5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1142990"/>
            <a:ext cx="3337507" cy="3394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500430" y="1643056"/>
            <a:ext cx="56300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mahalda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biz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qavatli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ayvon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o‘sha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zamon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imkoniyatiga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tuzukkina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uyda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istiqomat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qilardik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Bu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uyning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kattagina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hovlisi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Muzqaymoq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25_10-41-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15074" y="1142990"/>
            <a:ext cx="2441848" cy="3394075"/>
          </a:xfrm>
        </p:spPr>
      </p:pic>
      <p:sp>
        <p:nvSpPr>
          <p:cNvPr id="5" name="TextBox 4"/>
          <p:cNvSpPr txBox="1"/>
          <p:nvPr/>
        </p:nvSpPr>
        <p:spPr>
          <a:xfrm>
            <a:off x="428596" y="1785932"/>
            <a:ext cx="635798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Yur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bolam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! -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dedilar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boshimni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silab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–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Senga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bitta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muzqaymoq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oberay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! 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Grafin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voqeasi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Содержимое 7" descr="photo_2020-10-25_11-18-4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1285866"/>
            <a:ext cx="2273241" cy="3394075"/>
          </a:xfrm>
        </p:spPr>
      </p:pic>
      <p:sp>
        <p:nvSpPr>
          <p:cNvPr id="9" name="TextBox 8"/>
          <p:cNvSpPr txBox="1"/>
          <p:nvPr/>
        </p:nvSpPr>
        <p:spPr>
          <a:xfrm>
            <a:off x="2569187" y="1785932"/>
            <a:ext cx="646702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Qo‘limdagi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grafin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temir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qoziqlardan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tegib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tangaday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joyi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o‘pirilib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tushibdi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Yuragim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orqamga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tortib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Uyga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qaytishga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jur’at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qilolmay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anchagacha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bog‘imiz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poyidagi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soy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bo‘yida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aylanib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Dadasining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armoni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24_10-17-4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285866"/>
            <a:ext cx="3714776" cy="3357586"/>
          </a:xfrm>
        </p:spPr>
      </p:pic>
      <p:sp>
        <p:nvSpPr>
          <p:cNvPr id="5" name="TextBox 4"/>
          <p:cNvSpPr txBox="1"/>
          <p:nvPr/>
        </p:nvSpPr>
        <p:spPr>
          <a:xfrm>
            <a:off x="3857620" y="1714494"/>
            <a:ext cx="501291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FontTx/>
              <a:buChar char="-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Hay,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attang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dedilar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to‘satdan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ko‘zlariga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Umrimda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muzqaymoq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olib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bermoqchi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bo‘luvdim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Shuniyam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evlayolmadim-ov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!..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Haftada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kun…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24_10-17-5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43702" y="1214428"/>
            <a:ext cx="2357454" cy="2071701"/>
          </a:xfrm>
        </p:spPr>
      </p:pic>
      <p:pic>
        <p:nvPicPr>
          <p:cNvPr id="6" name="Рисунок 5" descr="photo_2020-10-25_11-53-5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928940"/>
            <a:ext cx="2214578" cy="192880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2843" y="1214428"/>
            <a:ext cx="62293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shanba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tikanli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chegaralangan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qal’a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ro‘parasiga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kamida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150 –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200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chol-kampirlar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yig‘ilishadi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dushmanlari”ning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a’zolari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43174" y="3571882"/>
            <a:ext cx="5698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Dadamlarni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ko‘rsatishmadi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Vidolashuv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10-25_10-41-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643188"/>
            <a:ext cx="1785951" cy="235745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0100" y="1142990"/>
            <a:ext cx="728667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endi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uydagi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eng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erkaksan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dedilar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ko‘ziga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oldilar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Oyingga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yordamlashib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ukalaringga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qarab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turgin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214546" y="2928940"/>
            <a:ext cx="63097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Umrimda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muzqaymoq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olib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bermoqchi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nasib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etmadi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pulga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daftar-kitob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Qolganiga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muzqaymoq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ye,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o‘g‘lim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!..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Asarni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o‘qib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1736" y="1785932"/>
            <a:ext cx="4540024" cy="184665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Mustaqillikning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qadriga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yetish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mehr-oqibat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adolat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g‘oyalarining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barqaror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bo‘lishiga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erishish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fikrini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ilgari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suradi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ru-RU" dirty="0"/>
          </a:p>
        </p:txBody>
      </p:sp>
      <p:pic>
        <p:nvPicPr>
          <p:cNvPr id="7" name="Рисунок 6" descr="photo_2020-10-25_10-41-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206" y="1357304"/>
            <a:ext cx="1714512" cy="1928826"/>
          </a:xfrm>
          <a:prstGeom prst="rect">
            <a:avLst/>
          </a:prstGeom>
        </p:spPr>
      </p:pic>
      <p:sp>
        <p:nvSpPr>
          <p:cNvPr id="8" name="Стрелка вниз 7"/>
          <p:cNvSpPr/>
          <p:nvPr/>
        </p:nvSpPr>
        <p:spPr>
          <a:xfrm>
            <a:off x="4429124" y="1142990"/>
            <a:ext cx="48463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 descr="photo_2020-10-25_12-48-3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1142990"/>
            <a:ext cx="2214578" cy="250033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extBox 9"/>
          <p:cNvSpPr txBox="1"/>
          <p:nvPr/>
        </p:nvSpPr>
        <p:spPr>
          <a:xfrm>
            <a:off x="357158" y="3500444"/>
            <a:ext cx="2000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Yoqubov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301</Words>
  <Application>Microsoft Office PowerPoint</Application>
  <PresentationFormat>Экран (16:9)</PresentationFormat>
  <Paragraphs>50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Qatog‘on siyosati</vt:lpstr>
      <vt:lpstr>Hikoya boshlanishi</vt:lpstr>
      <vt:lpstr>Muzqaymoq</vt:lpstr>
      <vt:lpstr>Grafin voqeasi</vt:lpstr>
      <vt:lpstr>Dadasining armoni</vt:lpstr>
      <vt:lpstr>Haftada bir kun…</vt:lpstr>
      <vt:lpstr>Vidolashuv</vt:lpstr>
      <vt:lpstr>Asarni o‘qib…</vt:lpstr>
      <vt:lpstr>Mustaqil bajarish uchun topshiriq: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34</cp:revision>
  <dcterms:created xsi:type="dcterms:W3CDTF">2020-08-23T10:25:57Z</dcterms:created>
  <dcterms:modified xsi:type="dcterms:W3CDTF">2020-10-26T04:55:43Z</dcterms:modified>
</cp:coreProperties>
</file>