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4" r:id="rId16"/>
    <p:sldId id="273" r:id="rId17"/>
    <p:sldId id="272" r:id="rId18"/>
    <p:sldId id="275" r:id="rId19"/>
    <p:sldId id="271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80" d="100"/>
          <a:sy n="80" d="100"/>
        </p:scale>
        <p:origin x="-444" y="-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C0C3B-B64F-407D-B1B1-1CEC3E2C11F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96BF393-71C0-44A5-A1CD-4492000A1E0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Erkin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Vohidovning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sz="2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O‘zbegim</a:t>
          </a:r>
          <a:r>
            <a: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qasidasini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yod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oling</a:t>
          </a:r>
          <a:r>
            <a:rPr lang="en-US" sz="2800" smtClean="0">
              <a:latin typeface="Arial" pitchFamily="34" charset="0"/>
              <a:cs typeface="Arial" pitchFamily="34" charset="0"/>
            </a:rPr>
            <a:t>. (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138- bet)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CCA37757-D0E1-482E-8707-C38D231322DF}" type="parTrans" cxnId="{F788E1C9-EFD4-4C58-8BDE-A5BBC758BA57}">
      <dgm:prSet/>
      <dgm:spPr/>
      <dgm:t>
        <a:bodyPr/>
        <a:lstStyle/>
        <a:p>
          <a:endParaRPr lang="ru-RU"/>
        </a:p>
      </dgm:t>
    </dgm:pt>
    <dgm:pt modelId="{241E6C04-B304-40C3-B737-DBB7785C5D9B}" type="sibTrans" cxnId="{F788E1C9-EFD4-4C58-8BDE-A5BBC758BA57}">
      <dgm:prSet/>
      <dgm:spPr/>
      <dgm:t>
        <a:bodyPr/>
        <a:lstStyle/>
        <a:p>
          <a:endParaRPr lang="ru-RU"/>
        </a:p>
      </dgm:t>
    </dgm:pt>
    <dgm:pt modelId="{B8A1A064-08E4-4A5B-8192-C43E7EEF761F}" type="pres">
      <dgm:prSet presAssocID="{FBBC0C3B-B64F-407D-B1B1-1CEC3E2C11F2}" presName="linearFlow" presStyleCnt="0">
        <dgm:presLayoutVars>
          <dgm:dir/>
          <dgm:resizeHandles val="exact"/>
        </dgm:presLayoutVars>
      </dgm:prSet>
      <dgm:spPr/>
    </dgm:pt>
    <dgm:pt modelId="{52D5D2BA-D1B1-4295-B4AA-B16C14EE2C63}" type="pres">
      <dgm:prSet presAssocID="{296BF393-71C0-44A5-A1CD-4492000A1E00}" presName="composite" presStyleCnt="0"/>
      <dgm:spPr/>
    </dgm:pt>
    <dgm:pt modelId="{D84A41EE-427C-409B-A7B6-FB9FCB820D4D}" type="pres">
      <dgm:prSet presAssocID="{296BF393-71C0-44A5-A1CD-4492000A1E00}" presName="imgShp" presStyleLbl="fgImgPlace1" presStyleIdx="0" presStyleCnt="1" custScaleX="72705" custScaleY="754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DCF30D-2259-450A-B8C0-F2099F70B71B}" type="pres">
      <dgm:prSet presAssocID="{296BF393-71C0-44A5-A1CD-4492000A1E00}" presName="txShp" presStyleLbl="node1" presStyleIdx="0" presStyleCnt="1" custScaleX="129893" custScaleY="5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FA395-4BB1-4FB2-87EE-8391FDBB629F}" type="presOf" srcId="{FBBC0C3B-B64F-407D-B1B1-1CEC3E2C11F2}" destId="{B8A1A064-08E4-4A5B-8192-C43E7EEF761F}" srcOrd="0" destOrd="0" presId="urn:microsoft.com/office/officeart/2005/8/layout/vList3#1"/>
    <dgm:cxn modelId="{F788E1C9-EFD4-4C58-8BDE-A5BBC758BA57}" srcId="{FBBC0C3B-B64F-407D-B1B1-1CEC3E2C11F2}" destId="{296BF393-71C0-44A5-A1CD-4492000A1E00}" srcOrd="0" destOrd="0" parTransId="{CCA37757-D0E1-482E-8707-C38D231322DF}" sibTransId="{241E6C04-B304-40C3-B737-DBB7785C5D9B}"/>
    <dgm:cxn modelId="{5C5A5F33-6723-4172-BA8F-E09D418A5CD6}" type="presOf" srcId="{296BF393-71C0-44A5-A1CD-4492000A1E00}" destId="{60DCF30D-2259-450A-B8C0-F2099F70B71B}" srcOrd="0" destOrd="0" presId="urn:microsoft.com/office/officeart/2005/8/layout/vList3#1"/>
    <dgm:cxn modelId="{CC11D8F9-5B44-46E7-9369-4F46E44184A8}" type="presParOf" srcId="{B8A1A064-08E4-4A5B-8192-C43E7EEF761F}" destId="{52D5D2BA-D1B1-4295-B4AA-B16C14EE2C63}" srcOrd="0" destOrd="0" presId="urn:microsoft.com/office/officeart/2005/8/layout/vList3#1"/>
    <dgm:cxn modelId="{42D96419-9627-40F2-9EB0-4F1AB0F62ECB}" type="presParOf" srcId="{52D5D2BA-D1B1-4295-B4AA-B16C14EE2C63}" destId="{D84A41EE-427C-409B-A7B6-FB9FCB820D4D}" srcOrd="0" destOrd="0" presId="urn:microsoft.com/office/officeart/2005/8/layout/vList3#1"/>
    <dgm:cxn modelId="{707D742B-3D33-4375-A1DE-53819E01FACC}" type="presParOf" srcId="{52D5D2BA-D1B1-4295-B4AA-B16C14EE2C63}" destId="{60DCF30D-2259-450A-B8C0-F2099F70B7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CF30D-2259-450A-B8C0-F2099F70B71B}">
      <dsp:nvSpPr>
        <dsp:cNvPr id="0" name=""/>
        <dsp:cNvSpPr/>
      </dsp:nvSpPr>
      <dsp:spPr>
        <a:xfrm rot="10800000">
          <a:off x="652599" y="942965"/>
          <a:ext cx="7108633" cy="1508143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57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Erkin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Vohidovning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sz="2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O‘zbegim</a:t>
          </a:r>
          <a:r>
            <a:rPr lang="en-US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qasidasini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yod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oling</a:t>
          </a:r>
          <a:r>
            <a:rPr lang="en-US" sz="2800" kern="1200" smtClean="0">
              <a:latin typeface="Arial" pitchFamily="34" charset="0"/>
              <a:cs typeface="Arial" pitchFamily="34" charset="0"/>
            </a:rPr>
            <a:t>. (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138- bet)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10800000">
        <a:off x="1029635" y="942965"/>
        <a:ext cx="6731597" cy="1508143"/>
      </dsp:txXfrm>
    </dsp:sp>
    <dsp:sp modelId="{D84A41EE-427C-409B-A7B6-FB9FCB820D4D}">
      <dsp:nvSpPr>
        <dsp:cNvPr id="0" name=""/>
        <dsp:cNvSpPr/>
      </dsp:nvSpPr>
      <dsp:spPr>
        <a:xfrm>
          <a:off x="468366" y="657225"/>
          <a:ext cx="2004415" cy="20796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2714612" y="3000378"/>
            <a:ext cx="2428892" cy="1625216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11924" y="2025112"/>
            <a:ext cx="7132042" cy="92727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371776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371776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786579" y="321454"/>
            <a:ext cx="1571636" cy="81271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786579" y="361576"/>
            <a:ext cx="1571636" cy="71363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858016" y="375033"/>
            <a:ext cx="1674423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6- </a:t>
            </a:r>
            <a:r>
              <a:rPr lang="en-US" sz="36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123728" y="336932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Mohir-tarjimon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8_19-57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80"/>
            <a:ext cx="2071702" cy="2571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Блок-схема: документ 4"/>
          <p:cNvSpPr/>
          <p:nvPr/>
        </p:nvSpPr>
        <p:spPr>
          <a:xfrm>
            <a:off x="3000364" y="1928808"/>
            <a:ext cx="2286016" cy="1857388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shoiri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S.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Yesinin</a:t>
            </a:r>
            <a:endParaRPr lang="en-US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she’rlari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8_19-57-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428742"/>
            <a:ext cx="3143272" cy="241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photo_2020-10-29_15-09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42"/>
            <a:ext cx="2928958" cy="267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Dramalari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714494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devor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071816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“Istanbul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fojeasi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357554" y="1571618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3286116" y="2928940"/>
            <a:ext cx="914400" cy="9144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8_22-11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14428"/>
            <a:ext cx="2571768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devor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komediyasidan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lavhalar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8_22-11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2990"/>
            <a:ext cx="2928958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hoto_2020-10-28_22-12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071816"/>
            <a:ext cx="2714620" cy="1795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hoto_2020-10-28_22-12-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071816"/>
            <a:ext cx="2357454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jildlik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saylanma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285866"/>
            <a:ext cx="8001056" cy="1143008"/>
          </a:xfrm>
          <a:prstGeom prst="roundRect">
            <a:avLst>
              <a:gd name="adj" fmla="val 3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Vohidov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ko‘proq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mobaynida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ijod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jildlik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saylanma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yaratdi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786064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savdosi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786196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She’r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dunyosi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714626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Umr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daryosi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643320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Ko‘ngil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nidosi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1000100" y="2571750"/>
            <a:ext cx="914400" cy="914400"/>
          </a:xfrm>
          <a:prstGeom prst="star12">
            <a:avLst>
              <a:gd name="adj" fmla="val 303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-конечная звезда 11"/>
          <p:cNvSpPr/>
          <p:nvPr/>
        </p:nvSpPr>
        <p:spPr>
          <a:xfrm>
            <a:off x="571472" y="3571882"/>
            <a:ext cx="914400" cy="914400"/>
          </a:xfrm>
          <a:prstGeom prst="star12">
            <a:avLst>
              <a:gd name="adj" fmla="val 303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2-конечная звезда 14"/>
          <p:cNvSpPr/>
          <p:nvPr/>
        </p:nvSpPr>
        <p:spPr>
          <a:xfrm>
            <a:off x="4857752" y="2500312"/>
            <a:ext cx="914400" cy="914400"/>
          </a:xfrm>
          <a:prstGeom prst="star12">
            <a:avLst>
              <a:gd name="adj" fmla="val 303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2-конечная звезда 15"/>
          <p:cNvSpPr/>
          <p:nvPr/>
        </p:nvSpPr>
        <p:spPr>
          <a:xfrm>
            <a:off x="4429124" y="3500444"/>
            <a:ext cx="914400" cy="914400"/>
          </a:xfrm>
          <a:prstGeom prst="star12">
            <a:avLst>
              <a:gd name="adj" fmla="val 303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8_21-30-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8"/>
            <a:ext cx="1857388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Shoir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ijodidagi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bosh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mavzu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3" descr="photo_2020-10-28_19-58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00180"/>
            <a:ext cx="1785950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photo_2020-10-28_19-58-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14428"/>
            <a:ext cx="228601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10-28_19-58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90"/>
            <a:ext cx="2419539" cy="321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1714494"/>
            <a:ext cx="40302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xizmatlari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ordeni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qahramoni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unvoni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taqdirlanadi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10-26_23-27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857370"/>
            <a:ext cx="928694" cy="1571618"/>
          </a:xfrm>
          <a:prstGeom prst="rect">
            <a:avLst/>
          </a:prstGeom>
        </p:spPr>
      </p:pic>
      <p:pic>
        <p:nvPicPr>
          <p:cNvPr id="8" name="Рисунок 7" descr="photo_2020-10-28_22-50-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1285866"/>
            <a:ext cx="1285852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8_22-59-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8"/>
            <a:ext cx="3153205" cy="3394075"/>
          </a:xfr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Vohidov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643056"/>
            <a:ext cx="43123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Xalqimizning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suyukli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farzandi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buyuk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ijodkor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Vohidov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2016-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30- may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79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yoshida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8_23-06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1285866"/>
            <a:ext cx="2928958" cy="2714644"/>
          </a:xfr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Vohidov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xotirasiga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85866"/>
            <a:ext cx="5492209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Rosa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tortishdilar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osmon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Shafaqqa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aylandi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yanoqlar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chunon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Shoirni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ammo.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-chi,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kuyladi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ikkalasin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ham,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Zamindan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samoga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hamdam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Sakson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chorlashdi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Oxir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tortishuvda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chiqdi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g‘olib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429138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Oripov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8"/>
            <a:ext cx="8229600" cy="3394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Vohidovning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jildlik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saylanmasi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nomlangan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428874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Ishq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savdosi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429006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dunyosi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357436"/>
            <a:ext cx="2988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daryosi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3071816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Ko‘ngil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nidosi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71472" y="221456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500034" y="328613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5000628" y="221456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572000" y="300037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59926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4_10-17-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1142990"/>
            <a:ext cx="2928958" cy="2286016"/>
          </a:xfrm>
        </p:spPr>
      </p:pic>
      <p:pic>
        <p:nvPicPr>
          <p:cNvPr id="5" name="Рисунок 4" descr="photo_2020-10-25_10-41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357304"/>
            <a:ext cx="1571636" cy="1857388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3568" y="3554990"/>
            <a:ext cx="6572296" cy="135732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Mustaqillikning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qadriga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yetish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mehr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oqibatli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fikrlari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ilgari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surilgan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8_19-58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6"/>
            <a:ext cx="2433998" cy="3394075"/>
          </a:xfrm>
        </p:spPr>
      </p:pic>
      <p:sp>
        <p:nvSpPr>
          <p:cNvPr id="5" name="Блок-схема: несколько документов 4"/>
          <p:cNvSpPr/>
          <p:nvPr/>
        </p:nvSpPr>
        <p:spPr>
          <a:xfrm>
            <a:off x="3428992" y="1357304"/>
            <a:ext cx="4643470" cy="307183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Vohidov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Arial" pitchFamily="34" charset="0"/>
                <a:cs typeface="Arial" pitchFamily="34" charset="0"/>
              </a:rPr>
              <a:t>Shoir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8_19-58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6"/>
            <a:ext cx="2433998" cy="3394075"/>
          </a:xfrm>
        </p:spPr>
      </p:pic>
      <p:sp>
        <p:nvSpPr>
          <p:cNvPr id="5" name="TextBox 4"/>
          <p:cNvSpPr txBox="1"/>
          <p:nvPr/>
        </p:nvSpPr>
        <p:spPr>
          <a:xfrm>
            <a:off x="3143240" y="1714494"/>
            <a:ext cx="56653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Vohidov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1936-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28-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dekabr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Farg‘ona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viloyatining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Oltiariq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tumanida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muallim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oilasida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Ta’lim-tarbiya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8_20-14-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128" y="1214428"/>
            <a:ext cx="2088232" cy="2077402"/>
          </a:xfrm>
        </p:spPr>
      </p:pic>
      <p:sp>
        <p:nvSpPr>
          <p:cNvPr id="5" name="TextBox 4"/>
          <p:cNvSpPr txBox="1"/>
          <p:nvPr/>
        </p:nvSpPr>
        <p:spPr>
          <a:xfrm>
            <a:off x="428596" y="1643056"/>
            <a:ext cx="4347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yoshga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yetar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yetmas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otadan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ayrilgach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tog‘asi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qaromog‘iga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07854"/>
            <a:ext cx="705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universiteti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hozirgi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Milliy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universiteti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filologiyasi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fakultetida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she’rlar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6_22-41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306" y="3283448"/>
            <a:ext cx="2357454" cy="1643074"/>
          </a:xfrm>
        </p:spPr>
      </p:pic>
      <p:sp>
        <p:nvSpPr>
          <p:cNvPr id="5" name="TextBox 4"/>
          <p:cNvSpPr txBox="1"/>
          <p:nvPr/>
        </p:nvSpPr>
        <p:spPr>
          <a:xfrm>
            <a:off x="785786" y="1305066"/>
            <a:ext cx="328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“Tong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lavhasi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928808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Kamtarlik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500312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Buloq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541" y="3198924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Sevgi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076" y="3781681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tuproq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50595" y="1181947"/>
            <a:ext cx="3571900" cy="6429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0192" y="1928808"/>
            <a:ext cx="2500330" cy="1857388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1961-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“Tong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nafasi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Kamtarlik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08_23-35-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1357304"/>
            <a:ext cx="2693746" cy="201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500180"/>
            <a:ext cx="5011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Garchi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shuncha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mag‘rur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ham,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Piyolaga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egilar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choynak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manmanlik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nechun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Kibr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havoga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nimaga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286130"/>
            <a:ext cx="4293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Kamtarin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hatto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qadam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g‘urur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ostonasidan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Piyolani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shuning-chun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O‘par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peshonasidan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Mehnat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faoliyati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photo_2020-10-28_21-19-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8"/>
            <a:ext cx="2643206" cy="3601178"/>
          </a:xfrm>
        </p:spPr>
      </p:pic>
      <p:sp>
        <p:nvSpPr>
          <p:cNvPr id="7" name="TextBox 6"/>
          <p:cNvSpPr txBox="1"/>
          <p:nvPr/>
        </p:nvSpPr>
        <p:spPr>
          <a:xfrm>
            <a:off x="2928926" y="1214428"/>
            <a:ext cx="5814068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gvardiya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nashriyotida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G‘afur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G‘ulom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nomidagi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adabiyot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san’at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nashriyotida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muharrir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rahbar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Yoshlik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jurnalida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bosh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muharrir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lavozimlarida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faoliyat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yuritdi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Dostonlari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8_19-58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643188"/>
            <a:ext cx="1785950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hoto_2020-10-28_21-30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6"/>
            <a:ext cx="1857388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29058" y="1428742"/>
            <a:ext cx="4929222" cy="914400"/>
          </a:xfrm>
          <a:prstGeom prst="round2DiagRect">
            <a:avLst>
              <a:gd name="adj1" fmla="val 0"/>
              <a:gd name="adj2" fmla="val 392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Palatkada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yozilgan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43438" y="2643188"/>
            <a:ext cx="3643338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Quyosh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maskani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407</Words>
  <Application>Microsoft Office PowerPoint</Application>
  <PresentationFormat>Экран (16:9)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Mustahkamlash</vt:lpstr>
      <vt:lpstr>Bugun darsda…</vt:lpstr>
      <vt:lpstr>Shoir</vt:lpstr>
      <vt:lpstr>Ta’lim-tarbiya</vt:lpstr>
      <vt:lpstr>Mashhur she’rlar</vt:lpstr>
      <vt:lpstr>Kamtarlik haqida </vt:lpstr>
      <vt:lpstr>Mehnat faoliyati</vt:lpstr>
      <vt:lpstr>Dostonlari</vt:lpstr>
      <vt:lpstr>Mohir-tarjimon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49</cp:revision>
  <dcterms:created xsi:type="dcterms:W3CDTF">2020-08-23T10:25:57Z</dcterms:created>
  <dcterms:modified xsi:type="dcterms:W3CDTF">2020-10-29T17:35:40Z</dcterms:modified>
</cp:coreProperties>
</file>