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459344" y="3328580"/>
            <a:ext cx="2214578" cy="1643074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6846290" cy="1158687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Ma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vzu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Erkin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Vohidovning</a:t>
            </a:r>
            <a:endParaRPr lang="en-US" sz="36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692" algn="ctr">
              <a:spcBef>
                <a:spcPts val="196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O‘zbegim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qasidasi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6"/>
            <a:ext cx="8858312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Vatanim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faxrim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mavzusida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O‘zbegim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qasidasini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davrasida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ifodali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0"/>
            <a:ext cx="8786874" cy="380049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O‘zbegim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qasidasi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Tarixingdir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asrlar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Ichra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tengdosh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Pomir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-u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Oqsoch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Tiyonshon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So‘ylasin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Afrosiyob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-u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O‘rxun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Ko‘hna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tarix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Блок-схема: задержка 3"/>
          <p:cNvSpPr/>
          <p:nvPr/>
        </p:nvSpPr>
        <p:spPr>
          <a:xfrm>
            <a:off x="5643570" y="1714494"/>
            <a:ext cx="2357454" cy="3071834"/>
          </a:xfrm>
          <a:prstGeom prst="flowChartDe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shavkatli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sayohatdan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643056"/>
            <a:ext cx="981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071684"/>
            <a:ext cx="13885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pinhon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643320"/>
            <a:ext cx="16514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So‘ylasin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4429138"/>
            <a:ext cx="12971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marjon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000510"/>
            <a:ext cx="17075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shodasida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28794" y="2071684"/>
            <a:ext cx="9263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08" y="250031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4071948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0232" y="4857766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tarix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1-01_10-37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8"/>
            <a:ext cx="2419539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928926" y="1428742"/>
            <a:ext cx="43476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bitmakka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Mingta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Firdavsiy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Chunki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chekkan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ohing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Mingta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doston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Ortda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ko‘hna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Ortda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vahming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zahming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8"/>
            <a:ext cx="8229600" cy="33944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071538" y="2214560"/>
            <a:ext cx="7143800" cy="2428892"/>
          </a:xfrm>
          <a:prstGeom prst="horizontalScroll">
            <a:avLst>
              <a:gd name="adj" fmla="val 240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She’rda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mashhur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shaxs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afsonaviy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shaxs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voqea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joy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nomlarining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keltirilishi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qilinishidir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286116" y="1285866"/>
            <a:ext cx="2928958" cy="914400"/>
          </a:xfrm>
          <a:prstGeom prst="round2DiagRect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Talmeh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2285998"/>
            <a:ext cx="357190" cy="3571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Ming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asrlik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orzular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11-01_10-18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6"/>
            <a:ext cx="2928958" cy="2643206"/>
          </a:xfrm>
        </p:spPr>
      </p:pic>
      <p:sp>
        <p:nvSpPr>
          <p:cNvPr id="7" name="TextBox 6"/>
          <p:cNvSpPr txBox="1"/>
          <p:nvPr/>
        </p:nvSpPr>
        <p:spPr>
          <a:xfrm>
            <a:off x="3286116" y="1428742"/>
            <a:ext cx="436850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osmoning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charog‘on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xurshidi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tiyra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shoming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Shu’la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afshon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mujgon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Bobo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dehqon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01_10-18-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357304"/>
            <a:ext cx="3227565" cy="2928958"/>
          </a:xfrm>
        </p:spPr>
      </p:pic>
      <p:sp>
        <p:nvSpPr>
          <p:cNvPr id="5" name="TextBox 4"/>
          <p:cNvSpPr txBox="1"/>
          <p:nvPr/>
        </p:nvSpPr>
        <p:spPr>
          <a:xfrm>
            <a:off x="500034" y="1428742"/>
            <a:ext cx="41072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Faxr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etarman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Ko‘kragimni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Ko‘kragida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ko‘targan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Tanti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dehqon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jahonga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Ne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etmayin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O‘zligim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bilmoqqa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davrim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imkon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Sodiq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o‘g‘lon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8_22-59-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14428"/>
            <a:ext cx="3153205" cy="3394075"/>
          </a:xfrm>
        </p:spPr>
      </p:pic>
      <p:sp>
        <p:nvSpPr>
          <p:cNvPr id="5" name="TextBox 4"/>
          <p:cNvSpPr txBox="1"/>
          <p:nvPr/>
        </p:nvSpPr>
        <p:spPr>
          <a:xfrm>
            <a:off x="3571868" y="1357304"/>
            <a:ext cx="43941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yurt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o‘g‘lidurman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avval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Sodiq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og‘lon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Pushkin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-u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Bayron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Navoiydek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bobom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Ko‘ksim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bizdan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rozi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bo‘lsin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01_10-18-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285866"/>
            <a:ext cx="3777109" cy="3143271"/>
          </a:xfrm>
        </p:spPr>
      </p:pic>
      <p:sp>
        <p:nvSpPr>
          <p:cNvPr id="5" name="TextBox 4"/>
          <p:cNvSpPr txBox="1"/>
          <p:nvPr/>
        </p:nvSpPr>
        <p:spPr>
          <a:xfrm>
            <a:off x="357158" y="1357304"/>
            <a:ext cx="461337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do‘ppim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G‘oz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gerdayib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qasidam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hurmati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o‘g‘lingman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qabul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8_19-58-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64" y="1214429"/>
            <a:ext cx="2276663" cy="2357453"/>
          </a:xfrm>
        </p:spPr>
      </p:pic>
      <p:pic>
        <p:nvPicPr>
          <p:cNvPr id="5" name="Рисунок 4" descr="photo_2020-10-28_19-58-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428742"/>
            <a:ext cx="1868561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071670" y="1500180"/>
            <a:ext cx="4398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o‘zbegimga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qasida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bag‘ishlaydi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3500444"/>
            <a:ext cx="2068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Vohidov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2571750"/>
            <a:ext cx="4604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shavkatli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sayohatdan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857634"/>
            <a:ext cx="6074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O‘zbekistonimizni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faxr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yakunlanadi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360</Words>
  <Application>Microsoft Office PowerPoint</Application>
  <PresentationFormat>Экран (16:9)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Buyuk tarix</vt:lpstr>
      <vt:lpstr>Yodingizda tuting!</vt:lpstr>
      <vt:lpstr>Ming asrlik orzular</vt:lpstr>
      <vt:lpstr>Bobo dehqon</vt:lpstr>
      <vt:lpstr>Sodiq o‘g‘lon</vt:lpstr>
      <vt:lpstr>Vatan bizdan rozi bo‘lsin</vt:lpstr>
      <vt:lpstr>Mustahkamlash</vt:lpstr>
      <vt:lpstr>Mustaqil bajarish uchun topshiriqlar: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27</cp:revision>
  <dcterms:created xsi:type="dcterms:W3CDTF">2020-08-23T10:25:57Z</dcterms:created>
  <dcterms:modified xsi:type="dcterms:W3CDTF">2020-11-02T03:47:54Z</dcterms:modified>
</cp:coreProperties>
</file>