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352187" y="3322850"/>
            <a:ext cx="2428892" cy="1500198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85852" y="2071684"/>
            <a:ext cx="6489100" cy="1133039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O‘zbegim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qasidasi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37177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37177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04247" y="321454"/>
            <a:ext cx="1553967" cy="81271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04247" y="342468"/>
            <a:ext cx="1553968" cy="79170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838720" y="436584"/>
            <a:ext cx="1627220" cy="582458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36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36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979712" y="322713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Asarda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madh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shaxslar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29_09-43-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714494"/>
            <a:ext cx="1357322" cy="1428760"/>
          </a:xfrm>
          <a:prstGeom prst="rect">
            <a:avLst/>
          </a:prstGeom>
        </p:spPr>
      </p:pic>
      <p:pic>
        <p:nvPicPr>
          <p:cNvPr id="5" name="Рисунок 4" descr="photo_2020-10-29_09-42-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714494"/>
            <a:ext cx="1357322" cy="1428760"/>
          </a:xfrm>
          <a:prstGeom prst="rect">
            <a:avLst/>
          </a:prstGeom>
        </p:spPr>
      </p:pic>
      <p:pic>
        <p:nvPicPr>
          <p:cNvPr id="6" name="Рисунок 5" descr="photo_2020-10-29_09-43-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58" y="1785932"/>
            <a:ext cx="1428760" cy="1428760"/>
          </a:xfrm>
          <a:prstGeom prst="rect">
            <a:avLst/>
          </a:prstGeom>
        </p:spPr>
      </p:pic>
      <p:pic>
        <p:nvPicPr>
          <p:cNvPr id="7" name="Рисунок 6" descr="photo_2020-10-29_11-07-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3071816"/>
            <a:ext cx="1357322" cy="1500198"/>
          </a:xfrm>
          <a:prstGeom prst="rect">
            <a:avLst/>
          </a:prstGeom>
        </p:spPr>
      </p:pic>
      <p:pic>
        <p:nvPicPr>
          <p:cNvPr id="8" name="Рисунок 7" descr="photo_2020-10-29_11-02-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3071816"/>
            <a:ext cx="1357322" cy="1357322"/>
          </a:xfrm>
          <a:prstGeom prst="rect">
            <a:avLst/>
          </a:prstGeom>
        </p:spPr>
      </p:pic>
      <p:pic>
        <p:nvPicPr>
          <p:cNvPr id="9" name="Рисунок 8" descr="photo_2020-10-29_11-03-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00760" y="3000378"/>
            <a:ext cx="1428760" cy="15001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572014"/>
            <a:ext cx="1826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1604" y="3143254"/>
            <a:ext cx="1369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Beruniy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8926" y="4500576"/>
            <a:ext cx="1882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Ulug‘bek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00562" y="3143254"/>
            <a:ext cx="156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Xorazmiy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0760" y="4500576"/>
            <a:ext cx="1566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Bobur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43834" y="3214692"/>
            <a:ext cx="1354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Forobiy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8_19-58-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357304"/>
            <a:ext cx="1714512" cy="20717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1785932"/>
            <a:ext cx="571663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bugunini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madh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etuvchi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Oila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davrasida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yoddan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Dostonlari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Dramalari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jildlik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saylanmasi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8992" y="1214428"/>
            <a:ext cx="51667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Nido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Palatkada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maskani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Ruhlar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isyoni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868" y="2357436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Oltin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devor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“Istanbul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fojiasi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48" y="3286130"/>
            <a:ext cx="43284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daryosi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Ko‘ngil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nidosi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643174" y="150018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71736" y="257175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857620" y="364332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8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074" y="1214428"/>
            <a:ext cx="2143140" cy="2428892"/>
          </a:xfrm>
        </p:spPr>
      </p:pic>
      <p:sp>
        <p:nvSpPr>
          <p:cNvPr id="5" name="TextBox 4"/>
          <p:cNvSpPr txBox="1"/>
          <p:nvPr/>
        </p:nvSpPr>
        <p:spPr>
          <a:xfrm>
            <a:off x="6000760" y="3643320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Vohidov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643174" y="1571618"/>
            <a:ext cx="3214710" cy="2000264"/>
          </a:xfrm>
          <a:prstGeom prst="foldedCorner">
            <a:avLst>
              <a:gd name="adj" fmla="val 351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“O‘ZBEGIM”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qasidasi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4" descr="photo_2020-10-28_19-58-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571618"/>
            <a:ext cx="1714512" cy="20717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Qasida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haqida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9_09-15-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14428"/>
            <a:ext cx="4429156" cy="3214710"/>
          </a:xfr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786314" y="1214428"/>
            <a:ext cx="4143404" cy="2143140"/>
          </a:xfrm>
          <a:prstGeom prst="round2DiagRect">
            <a:avLst>
              <a:gd name="adj1" fmla="val 31494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Sharq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mumtoz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she’riyatida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qasidalar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asosan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podsholar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amir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xonlar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sha’niga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bag‘ishlangan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500166" y="3786196"/>
            <a:ext cx="5214974" cy="914400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Vohidov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bag‘ishlaydi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Xalqimiz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tarixi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Afrosiyob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yodgorligidan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Mo‘g‘iliston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Sibirdagi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O‘rxun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Enasoy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daryolari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qirg‘oqlaridan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turkiy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toshbitiklardan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izlash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29_09-43-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786064"/>
            <a:ext cx="1428760" cy="1571636"/>
          </a:xfrm>
          <a:prstGeom prst="rect">
            <a:avLst/>
          </a:prstGeom>
        </p:spPr>
      </p:pic>
      <p:pic>
        <p:nvPicPr>
          <p:cNvPr id="5" name="Рисунок 4" descr="photo_2020-10-29_09-42-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2714626"/>
            <a:ext cx="1643074" cy="1571636"/>
          </a:xfrm>
          <a:prstGeom prst="rect">
            <a:avLst/>
          </a:prstGeom>
        </p:spPr>
      </p:pic>
      <p:pic>
        <p:nvPicPr>
          <p:cNvPr id="6" name="Рисунок 5" descr="photo_2020-10-29_09-43-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2786064"/>
            <a:ext cx="1571636" cy="15001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034" y="4357700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Beruniy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4253225"/>
            <a:ext cx="1845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Xorazmiy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4286262"/>
            <a:ext cx="1588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Al-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Forobiy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10-29_09-51-5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68" y="2000246"/>
            <a:ext cx="1571612" cy="1671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Jasur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xalq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00150"/>
            <a:ext cx="8572560" cy="358617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Rum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nayzasidan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dog‘,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tig‘iga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qalqon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yondin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asrlar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Boshingga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tiyri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qurbon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mulki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taroj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vayron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29_10-20-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1214428"/>
            <a:ext cx="400052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Mard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farzandlar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1"/>
            <a:ext cx="8786874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zulmiga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egmading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Muqanna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sarbador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Erksevar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/>
          </a:p>
        </p:txBody>
      </p:sp>
      <p:pic>
        <p:nvPicPr>
          <p:cNvPr id="4" name="Рисунок 3" descr="photo_2020-10-29_10-25-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1285866"/>
            <a:ext cx="4143372" cy="2905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ajdodlarimiz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0"/>
            <a:ext cx="8572560" cy="36576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Tuzdi-yu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Ulug‘bek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Ko‘ragoniy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jadvalin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Sirli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toqiga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ilk – 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narvon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Mir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narasiga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Aks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sado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o‘zbegim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29_11-02-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14428"/>
            <a:ext cx="2143140" cy="2357454"/>
          </a:xfrm>
          <a:prstGeom prst="rect">
            <a:avLst/>
          </a:prstGeom>
        </p:spPr>
      </p:pic>
      <p:pic>
        <p:nvPicPr>
          <p:cNvPr id="5" name="Рисунок 4" descr="photo_2020-10-29_11-07-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1250147"/>
            <a:ext cx="2214578" cy="2286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00826" y="3661645"/>
            <a:ext cx="2154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990" y="3694261"/>
            <a:ext cx="2223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Ulug‘bek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ajdodlar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0"/>
            <a:ext cx="8472518" cy="372905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she’rda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shoh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sulton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Lek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taqdiriga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qul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elida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chekdi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g‘urbat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Zoru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nolon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Bobur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fig‘oning</a:t>
            </a:r>
            <a:endParaRPr lang="en-US" sz="33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Soldi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olam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uzra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o‘t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Shoh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Mashrab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qoni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senda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Urdi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tug‘yon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o‘zbegim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photo_2020-10-29_11-03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1214428"/>
            <a:ext cx="3357586" cy="364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310</Words>
  <Application>Microsoft Office PowerPoint</Application>
  <PresentationFormat>Экран (16:9)</PresentationFormat>
  <Paragraphs>73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Bugun darsda…</vt:lpstr>
      <vt:lpstr>Qasida haqida</vt:lpstr>
      <vt:lpstr>Xalqimiz tarixi</vt:lpstr>
      <vt:lpstr>Jasur xalq</vt:lpstr>
      <vt:lpstr>Mard farzandlar</vt:lpstr>
      <vt:lpstr>Buyuk ajdodlarimiz</vt:lpstr>
      <vt:lpstr>Buyuk ajdodlar</vt:lpstr>
      <vt:lpstr>Mustahkamlash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31</cp:revision>
  <dcterms:created xsi:type="dcterms:W3CDTF">2020-08-23T10:25:57Z</dcterms:created>
  <dcterms:modified xsi:type="dcterms:W3CDTF">2020-10-30T02:35:40Z</dcterms:modified>
</cp:coreProperties>
</file>