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71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-510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3000364" y="3071816"/>
            <a:ext cx="2791212" cy="1689015"/>
          </a:xfr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71604" y="2214560"/>
            <a:ext cx="6203348" cy="1710120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Mustahkamlash</a:t>
            </a:r>
            <a:endParaRPr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57492">
              <a:lnSpc>
                <a:spcPts val="3604"/>
              </a:lnSpc>
              <a:spcBef>
                <a:spcPts val="2183"/>
              </a:spcBef>
            </a:pPr>
            <a:endParaRPr sz="3100" dirty="0" smtClean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786579" y="321454"/>
            <a:ext cx="1571636" cy="81271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786579" y="321454"/>
            <a:ext cx="1571636" cy="81271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571636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8-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28_19-58-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142990"/>
            <a:ext cx="1500198" cy="15716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5852" y="2643188"/>
            <a:ext cx="2068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Vohidov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71934" y="1928808"/>
            <a:ext cx="21034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Insonparvarlik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0-28_21-30-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1214428"/>
            <a:ext cx="1357322" cy="157163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Рисунок 7" descr="photo_2020-10-28_19-58-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57554" y="3143254"/>
            <a:ext cx="1357321" cy="171449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1" name="Стрелка влево 10"/>
          <p:cNvSpPr/>
          <p:nvPr/>
        </p:nvSpPr>
        <p:spPr>
          <a:xfrm>
            <a:off x="2786050" y="3714758"/>
            <a:ext cx="571504" cy="357190"/>
          </a:xfrm>
          <a:prstGeom prst="lef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4643438" y="3714758"/>
            <a:ext cx="571504" cy="35719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14282" y="3214692"/>
            <a:ext cx="271901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Xalqimizning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shonli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tarixiga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nazardan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4942" y="3143254"/>
            <a:ext cx="2021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O‘zbekiston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vasfi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madh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2" grpId="0" animBg="1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O‘tilgan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mavzularni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takrorlab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smtClean="0">
                <a:latin typeface="Arial" pitchFamily="34" charset="0"/>
                <a:cs typeface="Arial" pitchFamily="34" charset="0"/>
              </a:rPr>
              <a:t>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Ona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Vatanimiz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tarixi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buguni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madh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etuvchi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o‘qigansiz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mtClean="0">
                <a:latin typeface="Arial" pitchFamily="34" charset="0"/>
                <a:cs typeface="Arial" pitchFamily="34" charset="0"/>
              </a:rPr>
              <a:t>topshiriqlar: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Bugun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darsda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07_15-19-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643056"/>
            <a:ext cx="1714512" cy="1928826"/>
          </a:xfrm>
          <a:prstGeom prst="rect">
            <a:avLst/>
          </a:prstGeom>
        </p:spPr>
      </p:pic>
      <p:pic>
        <p:nvPicPr>
          <p:cNvPr id="5" name="Рисунок 4" descr="photo_2020-10-16_10-38-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2" y="1357304"/>
            <a:ext cx="1714512" cy="1857388"/>
          </a:xfrm>
          <a:prstGeom prst="rect">
            <a:avLst/>
          </a:prstGeom>
        </p:spPr>
      </p:pic>
      <p:pic>
        <p:nvPicPr>
          <p:cNvPr id="6" name="Рисунок 5" descr="photo_2020-10-24_10-14-2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3438" y="1214428"/>
            <a:ext cx="1714512" cy="2071720"/>
          </a:xfrm>
          <a:prstGeom prst="rect">
            <a:avLst/>
          </a:prstGeom>
        </p:spPr>
      </p:pic>
      <p:pic>
        <p:nvPicPr>
          <p:cNvPr id="7" name="Рисунок 6" descr="photo_2020-10-28_19-58-4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58016" y="1643056"/>
            <a:ext cx="1643074" cy="20002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8596" y="3571882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Muqimiy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71670" y="3214692"/>
            <a:ext cx="2326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0562" y="3357568"/>
            <a:ext cx="20006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Yoqubov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15140" y="3643320"/>
            <a:ext cx="2068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Erkin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Vohidov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1-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2_18-28-0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1357304"/>
            <a:ext cx="1857388" cy="1857388"/>
          </a:xfrm>
        </p:spPr>
      </p:pic>
      <p:pic>
        <p:nvPicPr>
          <p:cNvPr id="5" name="Рисунок 4" descr="photo_2020-10-04_19-58-1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3702" y="1428742"/>
            <a:ext cx="1714512" cy="1928826"/>
          </a:xfrm>
          <a:prstGeom prst="rect">
            <a:avLst/>
          </a:prstGeom>
        </p:spPr>
      </p:pic>
      <p:pic>
        <p:nvPicPr>
          <p:cNvPr id="6" name="Рисунок 5" descr="photo_2020-10-07_15-19-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1214428"/>
            <a:ext cx="1928826" cy="207170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29388" y="3357568"/>
            <a:ext cx="20842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G‘afur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G‘ulom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57620" y="3286130"/>
            <a:ext cx="13324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Muqimiy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1538" y="3214692"/>
            <a:ext cx="12121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Novvoy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с одним вырезанным скругленным углом 10"/>
          <p:cNvSpPr/>
          <p:nvPr/>
        </p:nvSpPr>
        <p:spPr>
          <a:xfrm>
            <a:off x="1000100" y="3929072"/>
            <a:ext cx="5286412" cy="914400"/>
          </a:xfrm>
          <a:prstGeom prst="snipRoundRect">
            <a:avLst>
              <a:gd name="adj1" fmla="val 50000"/>
              <a:gd name="adj2" fmla="val 30952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Devoni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Muqimiy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nomli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ilk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devoni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1907-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nashr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etiladi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2-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0_11-19-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5786" y="1214429"/>
            <a:ext cx="1915810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714612" y="1500180"/>
            <a:ext cx="29289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Tanobchilar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hajviy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15_21-49-5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00760" y="1142990"/>
            <a:ext cx="1643074" cy="192882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15272" y="2714626"/>
            <a:ext cx="12650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Dehqon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2643188"/>
            <a:ext cx="51860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Xo‘ja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yog‘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Hakimjon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pilik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7158" y="3643320"/>
            <a:ext cx="46875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O‘zgalarga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rohat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-u,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menga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azob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86182" y="3071816"/>
            <a:ext cx="2214578" cy="42862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O‘xshatish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643306" y="4071948"/>
            <a:ext cx="2714644" cy="428628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Qarshilantirish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3 -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882605284"/>
              </p:ext>
            </p:extLst>
          </p:nvPr>
        </p:nvGraphicFramePr>
        <p:xfrm>
          <a:off x="642910" y="1857370"/>
          <a:ext cx="2328850" cy="2743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23288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 smtClean="0">
                          <a:latin typeface="Arial" pitchFamily="34" charset="0"/>
                          <a:cs typeface="Arial" pitchFamily="34" charset="0"/>
                        </a:rPr>
                        <a:t>Adl</a:t>
                      </a:r>
                      <a:endParaRPr lang="ru-RU" sz="2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Tanob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Nifoq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Suxan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Dodar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28576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Tamiz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394885451"/>
              </p:ext>
            </p:extLst>
          </p:nvPr>
        </p:nvGraphicFramePr>
        <p:xfrm>
          <a:off x="4143372" y="1857370"/>
          <a:ext cx="3286148" cy="274320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28614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b="0" dirty="0" err="1" smtClean="0">
                          <a:latin typeface="Arial" pitchFamily="34" charset="0"/>
                          <a:cs typeface="Arial" pitchFamily="34" charset="0"/>
                        </a:rPr>
                        <a:t>ini-uka</a:t>
                      </a:r>
                      <a:endParaRPr lang="ru-RU" sz="2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adolat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arqon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o‘lchov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birligi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toza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ulug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‘,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asl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nizo</a:t>
                      </a:r>
                      <a:r>
                        <a:rPr lang="en-US" sz="2400" dirty="0" smtClean="0"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ikkiyuzlamachilik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Arial" pitchFamily="34" charset="0"/>
                          <a:cs typeface="Arial" pitchFamily="34" charset="0"/>
                        </a:rPr>
                        <a:t>so‘z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3000364" y="2143122"/>
            <a:ext cx="1071570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000364" y="2571750"/>
            <a:ext cx="1071570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3000364" y="3000378"/>
            <a:ext cx="1143008" cy="92869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3000364" y="3429006"/>
            <a:ext cx="1071570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5400000" flipH="1" flipV="1">
            <a:off x="2678893" y="2464593"/>
            <a:ext cx="1785950" cy="11430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3000364" y="3500444"/>
            <a:ext cx="1071570" cy="85725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1000100" y="1285866"/>
            <a:ext cx="5929354" cy="571504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Lug‘at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ishlash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4-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7"/>
            <a:ext cx="8229600" cy="34290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571472" y="1357304"/>
            <a:ext cx="5572164" cy="3286148"/>
          </a:xfrm>
          <a:prstGeom prst="round2DiagRect">
            <a:avLst>
              <a:gd name="adj1" fmla="val 23114"/>
              <a:gd name="adj2" fmla="val 0"/>
            </a:avLst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Usta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tirikchilik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topish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ilinjida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Qo‘qon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atrofidagi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qishloqlarga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ustaxonasini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ko‘chirib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borardi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Oila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ko‘ch-ko‘ronni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ko‘tarib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yo‘lga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chiqardi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qayerga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borilsa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birovlarning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uyi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yoki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tashlandiq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hovlisida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sig‘indi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yashashga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kelardi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photo_2020-10-16_10-38-2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0826" y="1428742"/>
            <a:ext cx="1643074" cy="185738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215074" y="3286130"/>
            <a:ext cx="23262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Abdulla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Qahhor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5-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0-17_19-42-5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3571882"/>
            <a:ext cx="1571636" cy="1236657"/>
          </a:xfrm>
        </p:spPr>
      </p:pic>
      <p:sp>
        <p:nvSpPr>
          <p:cNvPr id="4" name="Овал 3"/>
          <p:cNvSpPr/>
          <p:nvPr/>
        </p:nvSpPr>
        <p:spPr>
          <a:xfrm>
            <a:off x="1928794" y="1142990"/>
            <a:ext cx="6000792" cy="785818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bog‘liqlik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285720" y="2285998"/>
            <a:ext cx="4643470" cy="914400"/>
          </a:xfrm>
          <a:prstGeom prst="round2DiagRect">
            <a:avLst>
              <a:gd name="adj1" fmla="val 0"/>
              <a:gd name="adj2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Osmon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yiroq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qattiq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                          (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photo_2020-10-17_19-17-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3429006"/>
            <a:ext cx="1785950" cy="1357304"/>
          </a:xfrm>
          <a:prstGeom prst="rect">
            <a:avLst/>
          </a:prstGeom>
        </p:spPr>
      </p:pic>
      <p:sp>
        <p:nvSpPr>
          <p:cNvPr id="9" name="Прямоугольник с двумя скругленными противолежащими углами 8"/>
          <p:cNvSpPr/>
          <p:nvPr/>
        </p:nvSpPr>
        <p:spPr>
          <a:xfrm>
            <a:off x="5857884" y="2285998"/>
            <a:ext cx="2928958" cy="914400"/>
          </a:xfrm>
          <a:prstGeom prst="round2DiagRect">
            <a:avLst>
              <a:gd name="adj1" fmla="val 50000"/>
              <a:gd name="adj2" fmla="val 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Bemor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6-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topshiriq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Odil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Yoqubovning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tarixdagi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allomalar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belgilang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photo_2020-10-24_10-14-3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2143122"/>
            <a:ext cx="1714512" cy="2071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5" name="Рисунок 4" descr="photo_2020-10-24_10-15-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6050" y="2357436"/>
            <a:ext cx="1714512" cy="2071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photo_2020-10-24_14-24-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7818" y="2285998"/>
            <a:ext cx="1571636" cy="207170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7" name="TextBox 6"/>
          <p:cNvSpPr txBox="1"/>
          <p:nvPr/>
        </p:nvSpPr>
        <p:spPr>
          <a:xfrm>
            <a:off x="785786" y="414338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A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4286262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B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7884" y="4214824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itchFamily="34" charset="0"/>
                <a:cs typeface="Arial" pitchFamily="34" charset="0"/>
              </a:rPr>
              <a:t>C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714348" y="4786328"/>
            <a:ext cx="642942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7-topshiriq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48980"/>
            <a:ext cx="8229600" cy="3394472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Ota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Farzand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Muzqaymoq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Armon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Tuhmat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Sog‘inch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Xotira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dirty="0"/>
          </a:p>
        </p:txBody>
      </p:sp>
      <p:sp>
        <p:nvSpPr>
          <p:cNvPr id="6" name="Блок-схема: несколько документов 5"/>
          <p:cNvSpPr/>
          <p:nvPr/>
        </p:nvSpPr>
        <p:spPr>
          <a:xfrm>
            <a:off x="4286248" y="1214428"/>
            <a:ext cx="3143272" cy="1857388"/>
          </a:xfrm>
          <a:prstGeom prst="flowChartMultidocumen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O‘ylang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fikrlang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Блок-схема: альтернативный процесс 6"/>
          <p:cNvSpPr/>
          <p:nvPr/>
        </p:nvSpPr>
        <p:spPr>
          <a:xfrm>
            <a:off x="4286248" y="3143254"/>
            <a:ext cx="3500462" cy="612648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Muzqaymoq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hikoyasi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1339</TotalTime>
  <Words>235</Words>
  <Application>Microsoft Office PowerPoint</Application>
  <PresentationFormat>Экран (16:9)</PresentationFormat>
  <Paragraphs>73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Слайд 1</vt:lpstr>
      <vt:lpstr>Bugun darsda…</vt:lpstr>
      <vt:lpstr>1- topshiriq</vt:lpstr>
      <vt:lpstr>2- topshiriq</vt:lpstr>
      <vt:lpstr>3 - topshiriq</vt:lpstr>
      <vt:lpstr>4- topshiriq</vt:lpstr>
      <vt:lpstr>5- topshiriq</vt:lpstr>
      <vt:lpstr>6- topshiriq</vt:lpstr>
      <vt:lpstr>7-topshiriq</vt:lpstr>
      <vt:lpstr>8- topshiriq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38</cp:revision>
  <dcterms:created xsi:type="dcterms:W3CDTF">2020-08-23T10:25:57Z</dcterms:created>
  <dcterms:modified xsi:type="dcterms:W3CDTF">2020-11-04T03:58:25Z</dcterms:modified>
</cp:coreProperties>
</file>