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>
        <p:scale>
          <a:sx n="97" d="100"/>
          <a:sy n="97" d="100"/>
        </p:scale>
        <p:origin x="-510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lum contrast="10000"/>
          </a:blip>
          <a:srcRect l="10778" r="10778"/>
          <a:stretch>
            <a:fillRect/>
          </a:stretch>
        </p:blipFill>
        <p:spPr>
          <a:xfrm>
            <a:off x="3000364" y="3071816"/>
            <a:ext cx="2791212" cy="1689015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571604" y="2214560"/>
            <a:ext cx="6203348" cy="1710120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gl-ES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sz="3100" dirty="0" smtClean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786579" y="321454"/>
            <a:ext cx="1571636" cy="81271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786579" y="321454"/>
            <a:ext cx="1571636" cy="81271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571636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8-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topshiriq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8_19-58-4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71604" y="1142990"/>
            <a:ext cx="1500198" cy="15716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85852" y="2643188"/>
            <a:ext cx="2068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Vohidov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934" y="1928808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Insonparvarlik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photo_2020-10-28_21-30-3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7950" y="1214428"/>
            <a:ext cx="1357322" cy="157163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" name="Рисунок 7" descr="photo_2020-10-28_19-58-0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57554" y="3143254"/>
            <a:ext cx="1357321" cy="171449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1" name="Стрелка влево 10"/>
          <p:cNvSpPr/>
          <p:nvPr/>
        </p:nvSpPr>
        <p:spPr>
          <a:xfrm>
            <a:off x="2786050" y="3714758"/>
            <a:ext cx="571504" cy="35719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4643438" y="3714758"/>
            <a:ext cx="571504" cy="35719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14282" y="3214692"/>
            <a:ext cx="27190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Xalqimizning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shonli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tarixiga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nazardan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boshlanadi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14942" y="3143254"/>
            <a:ext cx="20219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vasfi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madh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  <p:bldP spid="12" grpId="0" animBg="1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O‘tilgan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mavzularni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takrorlab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o‘qing</a:t>
            </a:r>
            <a:r>
              <a:rPr lang="en-US" smtClean="0">
                <a:latin typeface="Arial" pitchFamily="34" charset="0"/>
                <a:cs typeface="Arial" pitchFamily="34" charset="0"/>
              </a:rPr>
              <a:t>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Vatanimiz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tarixi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buguni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madh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etuvchi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o‘qigansiz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topshiriqlar: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Bugun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darsda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07_15-19-3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643056"/>
            <a:ext cx="1714512" cy="1928826"/>
          </a:xfrm>
          <a:prstGeom prst="rect">
            <a:avLst/>
          </a:prstGeom>
        </p:spPr>
      </p:pic>
      <p:pic>
        <p:nvPicPr>
          <p:cNvPr id="5" name="Рисунок 4" descr="photo_2020-10-16_10-38-2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57422" y="1357304"/>
            <a:ext cx="1714512" cy="1857388"/>
          </a:xfrm>
          <a:prstGeom prst="rect">
            <a:avLst/>
          </a:prstGeom>
        </p:spPr>
      </p:pic>
      <p:pic>
        <p:nvPicPr>
          <p:cNvPr id="6" name="Рисунок 5" descr="photo_2020-10-24_10-14-2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3438" y="1214428"/>
            <a:ext cx="1714512" cy="2071720"/>
          </a:xfrm>
          <a:prstGeom prst="rect">
            <a:avLst/>
          </a:prstGeom>
        </p:spPr>
      </p:pic>
      <p:pic>
        <p:nvPicPr>
          <p:cNvPr id="7" name="Рисунок 6" descr="photo_2020-10-28_19-58-4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58016" y="1643056"/>
            <a:ext cx="1643074" cy="20002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3571882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Muqimiy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71670" y="3214692"/>
            <a:ext cx="2326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Abdulla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Qahhor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0562" y="3357568"/>
            <a:ext cx="2000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Yoqubov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15140" y="3643320"/>
            <a:ext cx="2068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Vohidov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1-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topshiriq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2_18-28-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357304"/>
            <a:ext cx="1857388" cy="1857388"/>
          </a:xfrm>
        </p:spPr>
      </p:pic>
      <p:pic>
        <p:nvPicPr>
          <p:cNvPr id="5" name="Рисунок 4" descr="photo_2020-10-04_19-58-1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702" y="1428742"/>
            <a:ext cx="1714512" cy="1928826"/>
          </a:xfrm>
          <a:prstGeom prst="rect">
            <a:avLst/>
          </a:prstGeom>
        </p:spPr>
      </p:pic>
      <p:pic>
        <p:nvPicPr>
          <p:cNvPr id="6" name="Рисунок 5" descr="photo_2020-10-07_15-19-3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0430" y="1214428"/>
            <a:ext cx="1928826" cy="207170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29388" y="3357568"/>
            <a:ext cx="2084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G‘afur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G‘ulom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7620" y="3286130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Muqimiy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1538" y="3214692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Novvoy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с одним вырезанным скругленным углом 10"/>
          <p:cNvSpPr/>
          <p:nvPr/>
        </p:nvSpPr>
        <p:spPr>
          <a:xfrm>
            <a:off x="1000100" y="3929072"/>
            <a:ext cx="5286412" cy="914400"/>
          </a:xfrm>
          <a:prstGeom prst="snipRoundRect">
            <a:avLst>
              <a:gd name="adj1" fmla="val 50000"/>
              <a:gd name="adj2" fmla="val 3095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Devoni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Muqimiy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ilk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devoni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1907-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nashr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2-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topshiriq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0_11-19-4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214429"/>
            <a:ext cx="1915810" cy="15001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714612" y="1500180"/>
            <a:ext cx="2928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Tanobchilar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hajviy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asari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photo_2020-10-15_21-49-5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00760" y="1142990"/>
            <a:ext cx="1643074" cy="19288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715272" y="2714626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Dehqon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2643188"/>
            <a:ext cx="5186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Xo‘ja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chiroq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yog‘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Hakimjon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3643320"/>
            <a:ext cx="4687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O‘zgalarga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rohat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-u,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azob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786182" y="3071816"/>
            <a:ext cx="2214578" cy="428628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O‘xshatish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643306" y="4071948"/>
            <a:ext cx="2714644" cy="428628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Qarshilantirish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3 -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topshiriq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82605284"/>
              </p:ext>
            </p:extLst>
          </p:nvPr>
        </p:nvGraphicFramePr>
        <p:xfrm>
          <a:off x="642910" y="1857370"/>
          <a:ext cx="2328850" cy="27432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3288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latin typeface="Arial" pitchFamily="34" charset="0"/>
                          <a:cs typeface="Arial" pitchFamily="34" charset="0"/>
                        </a:rPr>
                        <a:t>Adl</a:t>
                      </a:r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Tanob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Nifoq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Suxan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Dodar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6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Tamiz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94885451"/>
              </p:ext>
            </p:extLst>
          </p:nvPr>
        </p:nvGraphicFramePr>
        <p:xfrm>
          <a:off x="4143372" y="1857370"/>
          <a:ext cx="3286148" cy="27432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28614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Arial" pitchFamily="34" charset="0"/>
                          <a:cs typeface="Arial" pitchFamily="34" charset="0"/>
                        </a:rPr>
                        <a:t>ini-uka</a:t>
                      </a:r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adolat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arqon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o‘lchov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birligi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toza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ulug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‘,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asl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nizo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ikkiyuzlamachilik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so‘z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>
            <a:off x="3000364" y="2143122"/>
            <a:ext cx="1071570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000364" y="2571750"/>
            <a:ext cx="107157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000364" y="3000378"/>
            <a:ext cx="1143008" cy="9286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000364" y="3429006"/>
            <a:ext cx="1071570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 flipH="1" flipV="1">
            <a:off x="2678893" y="2464593"/>
            <a:ext cx="1785950" cy="1143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3000364" y="3500444"/>
            <a:ext cx="1071570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1000100" y="1285866"/>
            <a:ext cx="5929354" cy="57150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Lug‘at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ishlash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4-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topshiriq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7"/>
            <a:ext cx="8229600" cy="34290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        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71472" y="1357304"/>
            <a:ext cx="5572164" cy="3286148"/>
          </a:xfrm>
          <a:prstGeom prst="round2DiagRect">
            <a:avLst>
              <a:gd name="adj1" fmla="val 23114"/>
              <a:gd name="adj2" fmla="val 0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Usta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tirikchilik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topish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ilinjida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Qo‘qon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atrofidagi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qishloqlarga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ustaxonasini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ko‘chirib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borardi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Oila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ko‘ch-ko‘ronni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ko‘tarib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yo‘lga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chiqardi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qayerga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borilsa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birovlarning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uyi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tashlandiq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hovlisida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sig‘indi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yashashga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kelardi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photo_2020-10-16_10-38-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00826" y="1428742"/>
            <a:ext cx="1643074" cy="1857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15074" y="3286130"/>
            <a:ext cx="2326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Abdulla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Qahhor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5-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topshiriq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0-17_19-42-5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3571882"/>
            <a:ext cx="1571636" cy="1236657"/>
          </a:xfrm>
        </p:spPr>
      </p:pic>
      <p:sp>
        <p:nvSpPr>
          <p:cNvPr id="4" name="Овал 3"/>
          <p:cNvSpPr/>
          <p:nvPr/>
        </p:nvSpPr>
        <p:spPr>
          <a:xfrm>
            <a:off x="1928794" y="1142990"/>
            <a:ext cx="6000792" cy="78581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bog‘liqlik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85720" y="2285998"/>
            <a:ext cx="4643470" cy="914400"/>
          </a:xfrm>
          <a:prstGeom prst="round2DiagRect">
            <a:avLst>
              <a:gd name="adj1" fmla="val 0"/>
              <a:gd name="adj2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Osmon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yiroq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qattiq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               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Maqol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photo_2020-10-17_19-17-4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9124" y="3429006"/>
            <a:ext cx="1785950" cy="1357304"/>
          </a:xfrm>
          <a:prstGeom prst="rect">
            <a:avLst/>
          </a:prstGeom>
        </p:spPr>
      </p:pic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5857884" y="2285998"/>
            <a:ext cx="2928958" cy="9144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Bemor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hikoyasi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6-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topshiriq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Odil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Yoqubovning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tarixdagi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allomalar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belgilang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10-24_10-14-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2143122"/>
            <a:ext cx="1714512" cy="207170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" name="Рисунок 4" descr="photo_2020-10-24_10-15-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86050" y="2357436"/>
            <a:ext cx="1714512" cy="207170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" name="Рисунок 5" descr="photo_2020-10-24_14-24-0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57818" y="2285998"/>
            <a:ext cx="1571636" cy="207170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7" name="TextBox 6"/>
          <p:cNvSpPr txBox="1"/>
          <p:nvPr/>
        </p:nvSpPr>
        <p:spPr>
          <a:xfrm>
            <a:off x="785786" y="4143386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7554" y="4286262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57884" y="4214824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714348" y="4786328"/>
            <a:ext cx="642942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7-topshiriq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48980"/>
            <a:ext cx="8229600" cy="33944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Ota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Farzand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Muzqaymoq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Armon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Tuhmat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Sog‘inch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Xotira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sp>
        <p:nvSpPr>
          <p:cNvPr id="6" name="Блок-схема: несколько документов 5"/>
          <p:cNvSpPr/>
          <p:nvPr/>
        </p:nvSpPr>
        <p:spPr>
          <a:xfrm>
            <a:off x="4286248" y="1214428"/>
            <a:ext cx="3143272" cy="1857388"/>
          </a:xfrm>
          <a:prstGeom prst="flowChartMulti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O‘ylang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fikrlang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!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4286248" y="3143254"/>
            <a:ext cx="3500462" cy="612648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Muzqaymoq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hikoyasi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235</Words>
  <Application>Microsoft Office PowerPoint</Application>
  <PresentationFormat>Экран (16:9)</PresentationFormat>
  <Paragraphs>73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Bugun darsda…</vt:lpstr>
      <vt:lpstr>1- topshiriq</vt:lpstr>
      <vt:lpstr>2- topshiriq</vt:lpstr>
      <vt:lpstr>3 - topshiriq</vt:lpstr>
      <vt:lpstr>4- topshiriq</vt:lpstr>
      <vt:lpstr>5- topshiriq</vt:lpstr>
      <vt:lpstr>6- topshiriq</vt:lpstr>
      <vt:lpstr>7-topshiriq</vt:lpstr>
      <vt:lpstr>8- topshiriq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38</cp:revision>
  <dcterms:created xsi:type="dcterms:W3CDTF">2020-08-23T10:25:57Z</dcterms:created>
  <dcterms:modified xsi:type="dcterms:W3CDTF">2020-11-04T03:58:25Z</dcterms:modified>
</cp:coreProperties>
</file>