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57" r:id="rId4"/>
    <p:sldId id="259" r:id="rId5"/>
    <p:sldId id="270" r:id="rId6"/>
    <p:sldId id="261" r:id="rId7"/>
    <p:sldId id="260" r:id="rId8"/>
    <p:sldId id="263" r:id="rId9"/>
    <p:sldId id="262" r:id="rId10"/>
    <p:sldId id="265" r:id="rId11"/>
    <p:sldId id="269" r:id="rId12"/>
    <p:sldId id="268" r:id="rId13"/>
    <p:sldId id="271" r:id="rId14"/>
    <p:sldId id="272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24" autoAdjust="0"/>
  </p:normalViewPr>
  <p:slideViewPr>
    <p:cSldViewPr>
      <p:cViewPr>
        <p:scale>
          <a:sx n="97" d="100"/>
          <a:sy n="97" d="100"/>
        </p:scale>
        <p:origin x="36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36A236-3FB2-42E3-9C1D-EA959CB55B71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0B3B9894-4976-45AD-9EA5-3EF4C740430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smtClean="0">
              <a:latin typeface="Arial" pitchFamily="34" charset="0"/>
              <a:cs typeface="Arial" pitchFamily="34" charset="0"/>
            </a:rPr>
            <a:t>    “</a:t>
          </a:r>
          <a:r>
            <a:rPr lang="en-US" sz="3600" dirty="0" err="1" smtClean="0">
              <a:latin typeface="Arial" pitchFamily="34" charset="0"/>
              <a:cs typeface="Arial" pitchFamily="34" charset="0"/>
            </a:rPr>
            <a:t>Qatag‘on</a:t>
          </a:r>
          <a:r>
            <a:rPr lang="en-US" sz="3600" dirty="0" smtClean="0">
              <a:latin typeface="Arial" pitchFamily="34" charset="0"/>
              <a:cs typeface="Arial" pitchFamily="34" charset="0"/>
            </a:rPr>
            <a:t>”, “</a:t>
          </a:r>
          <a:r>
            <a:rPr lang="en-US" sz="3600" dirty="0" err="1" smtClean="0">
              <a:latin typeface="Arial" pitchFamily="34" charset="0"/>
              <a:cs typeface="Arial" pitchFamily="34" charset="0"/>
            </a:rPr>
            <a:t>Inson</a:t>
          </a:r>
          <a:r>
            <a:rPr lang="en-US" sz="3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dirty="0" err="1" smtClean="0">
              <a:latin typeface="Arial" pitchFamily="34" charset="0"/>
              <a:cs typeface="Arial" pitchFamily="34" charset="0"/>
            </a:rPr>
            <a:t>sadoqati</a:t>
          </a:r>
          <a:r>
            <a:rPr lang="en-US" sz="3600" dirty="0" smtClean="0">
              <a:latin typeface="Arial" pitchFamily="34" charset="0"/>
              <a:cs typeface="Arial" pitchFamily="34" charset="0"/>
            </a:rPr>
            <a:t>”, “</a:t>
          </a:r>
          <a:r>
            <a:rPr lang="en-US" sz="3600" dirty="0" err="1" smtClean="0">
              <a:latin typeface="Arial" pitchFamily="34" charset="0"/>
              <a:cs typeface="Arial" pitchFamily="34" charset="0"/>
            </a:rPr>
            <a:t>To‘ylar</a:t>
          </a:r>
          <a:r>
            <a:rPr lang="en-US" sz="3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dirty="0" err="1" smtClean="0">
              <a:latin typeface="Arial" pitchFamily="34" charset="0"/>
              <a:cs typeface="Arial" pitchFamily="34" charset="0"/>
            </a:rPr>
            <a:t>muborak</a:t>
          </a:r>
          <a:r>
            <a:rPr lang="en-US" sz="3600" dirty="0" smtClean="0">
              <a:latin typeface="Arial" pitchFamily="34" charset="0"/>
              <a:cs typeface="Arial" pitchFamily="34" charset="0"/>
            </a:rPr>
            <a:t>” </a:t>
          </a:r>
          <a:r>
            <a:rPr lang="en-US" sz="3600" dirty="0" err="1" smtClean="0">
              <a:latin typeface="Arial" pitchFamily="34" charset="0"/>
              <a:cs typeface="Arial" pitchFamily="34" charset="0"/>
            </a:rPr>
            <a:t>nomli</a:t>
          </a:r>
          <a:r>
            <a:rPr lang="en-US" sz="3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dirty="0" err="1" smtClean="0">
              <a:latin typeface="Arial" pitchFamily="34" charset="0"/>
              <a:cs typeface="Arial" pitchFamily="34" charset="0"/>
            </a:rPr>
            <a:t>dramalar</a:t>
          </a:r>
          <a:r>
            <a:rPr lang="en-US" sz="3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dirty="0" err="1" smtClean="0">
              <a:latin typeface="Arial" pitchFamily="34" charset="0"/>
              <a:cs typeface="Arial" pitchFamily="34" charset="0"/>
            </a:rPr>
            <a:t>muallifidir</a:t>
          </a:r>
          <a:r>
            <a:rPr lang="en-US" sz="3600" dirty="0" smtClean="0">
              <a:latin typeface="Arial" pitchFamily="34" charset="0"/>
              <a:cs typeface="Arial" pitchFamily="34" charset="0"/>
            </a:rPr>
            <a:t>.</a:t>
          </a:r>
          <a:endParaRPr lang="ru-RU" sz="3600" dirty="0">
            <a:latin typeface="Arial" pitchFamily="34" charset="0"/>
            <a:cs typeface="Arial" pitchFamily="34" charset="0"/>
          </a:endParaRPr>
        </a:p>
      </dgm:t>
    </dgm:pt>
    <dgm:pt modelId="{0E13A64C-0309-43AB-8D25-B089E4330235}" type="parTrans" cxnId="{C85BB3C4-44D9-448F-8051-8CCEF7182D58}">
      <dgm:prSet/>
      <dgm:spPr/>
      <dgm:t>
        <a:bodyPr/>
        <a:lstStyle/>
        <a:p>
          <a:endParaRPr lang="ru-RU"/>
        </a:p>
      </dgm:t>
    </dgm:pt>
    <dgm:pt modelId="{CB7563E6-25C6-4D05-A1E4-560ED0E90CEF}" type="sibTrans" cxnId="{C85BB3C4-44D9-448F-8051-8CCEF7182D58}">
      <dgm:prSet/>
      <dgm:spPr/>
      <dgm:t>
        <a:bodyPr/>
        <a:lstStyle/>
        <a:p>
          <a:endParaRPr lang="ru-RU"/>
        </a:p>
      </dgm:t>
    </dgm:pt>
    <dgm:pt modelId="{FD46F84B-3AC9-4619-9105-E22D6D3BD319}" type="pres">
      <dgm:prSet presAssocID="{8536A236-3FB2-42E3-9C1D-EA959CB55B71}" presName="linearFlow" presStyleCnt="0">
        <dgm:presLayoutVars>
          <dgm:dir/>
          <dgm:resizeHandles val="exact"/>
        </dgm:presLayoutVars>
      </dgm:prSet>
      <dgm:spPr/>
    </dgm:pt>
    <dgm:pt modelId="{B23D47A3-DA2B-479E-9942-51A1BE2F23E5}" type="pres">
      <dgm:prSet presAssocID="{0B3B9894-4976-45AD-9EA5-3EF4C740430C}" presName="composite" presStyleCnt="0"/>
      <dgm:spPr/>
    </dgm:pt>
    <dgm:pt modelId="{44F68994-CF72-4B8A-AF45-3667FE4211FF}" type="pres">
      <dgm:prSet presAssocID="{0B3B9894-4976-45AD-9EA5-3EF4C740430C}" presName="imgShp" presStyleLbl="fgImgPlace1" presStyleIdx="0" presStyleCnt="1" custScaleX="84905" custScaleY="83694" custLinFactNeighborX="-9955" custLinFactNeighborY="-14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A58EF49-3312-49BD-A170-C45D8C86F258}" type="pres">
      <dgm:prSet presAssocID="{0B3B9894-4976-45AD-9EA5-3EF4C740430C}" presName="txShp" presStyleLbl="node1" presStyleIdx="0" presStyleCnt="1" custScaleX="149134" custScaleY="80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639333-E36A-4C76-8996-A69D68AD04F5}" type="presOf" srcId="{8536A236-3FB2-42E3-9C1D-EA959CB55B71}" destId="{FD46F84B-3AC9-4619-9105-E22D6D3BD319}" srcOrd="0" destOrd="0" presId="urn:microsoft.com/office/officeart/2005/8/layout/vList3#1"/>
    <dgm:cxn modelId="{7DBB43BD-DEB4-4E08-A8C3-E32827135808}" type="presOf" srcId="{0B3B9894-4976-45AD-9EA5-3EF4C740430C}" destId="{FA58EF49-3312-49BD-A170-C45D8C86F258}" srcOrd="0" destOrd="0" presId="urn:microsoft.com/office/officeart/2005/8/layout/vList3#1"/>
    <dgm:cxn modelId="{C85BB3C4-44D9-448F-8051-8CCEF7182D58}" srcId="{8536A236-3FB2-42E3-9C1D-EA959CB55B71}" destId="{0B3B9894-4976-45AD-9EA5-3EF4C740430C}" srcOrd="0" destOrd="0" parTransId="{0E13A64C-0309-43AB-8D25-B089E4330235}" sibTransId="{CB7563E6-25C6-4D05-A1E4-560ED0E90CEF}"/>
    <dgm:cxn modelId="{8712C59A-D3E0-491E-9A38-C798D08BC9A6}" type="presParOf" srcId="{FD46F84B-3AC9-4619-9105-E22D6D3BD319}" destId="{B23D47A3-DA2B-479E-9942-51A1BE2F23E5}" srcOrd="0" destOrd="0" presId="urn:microsoft.com/office/officeart/2005/8/layout/vList3#1"/>
    <dgm:cxn modelId="{C8A38E15-D78B-4B81-B862-78C17236FE67}" type="presParOf" srcId="{B23D47A3-DA2B-479E-9942-51A1BE2F23E5}" destId="{44F68994-CF72-4B8A-AF45-3667FE4211FF}" srcOrd="0" destOrd="0" presId="urn:microsoft.com/office/officeart/2005/8/layout/vList3#1"/>
    <dgm:cxn modelId="{BF032B93-FAC3-4612-981C-88C1916BE559}" type="presParOf" srcId="{B23D47A3-DA2B-479E-9942-51A1BE2F23E5}" destId="{FA58EF49-3312-49BD-A170-C45D8C86F25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601B3D-9048-41BA-A6A1-62D246F7AABD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707CD56A-B7F0-447F-A98A-C079CE72BBB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“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Urushning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smtClean="0">
              <a:latin typeface="Arial" pitchFamily="34" charset="0"/>
              <a:cs typeface="Arial" pitchFamily="34" charset="0"/>
            </a:rPr>
            <a:t>so‘nggi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qurboni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”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hikoyasini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o‘qing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. (148- bet)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78905906-D6A6-4514-9FB9-C21A09D4A79C}" type="parTrans" cxnId="{79619A2B-485F-4E4F-99C7-EBC978205B75}">
      <dgm:prSet/>
      <dgm:spPr/>
      <dgm:t>
        <a:bodyPr/>
        <a:lstStyle/>
        <a:p>
          <a:endParaRPr lang="ru-RU"/>
        </a:p>
      </dgm:t>
    </dgm:pt>
    <dgm:pt modelId="{87B0DAB4-6689-4784-8C31-BAB90E7BAA24}" type="sibTrans" cxnId="{79619A2B-485F-4E4F-99C7-EBC978205B75}">
      <dgm:prSet/>
      <dgm:spPr/>
      <dgm:t>
        <a:bodyPr/>
        <a:lstStyle/>
        <a:p>
          <a:endParaRPr lang="ru-RU"/>
        </a:p>
      </dgm:t>
    </dgm:pt>
    <dgm:pt modelId="{A8643CC7-3FEB-4D0E-ADC0-0EA58AB9B054}" type="pres">
      <dgm:prSet presAssocID="{C6601B3D-9048-41BA-A6A1-62D246F7AABD}" presName="linearFlow" presStyleCnt="0">
        <dgm:presLayoutVars>
          <dgm:dir/>
          <dgm:resizeHandles val="exact"/>
        </dgm:presLayoutVars>
      </dgm:prSet>
      <dgm:spPr/>
    </dgm:pt>
    <dgm:pt modelId="{7ABCEACC-8254-4797-9E48-ADEABC3C3E03}" type="pres">
      <dgm:prSet presAssocID="{707CD56A-B7F0-447F-A98A-C079CE72BBBD}" presName="composite" presStyleCnt="0"/>
      <dgm:spPr/>
    </dgm:pt>
    <dgm:pt modelId="{8E54DAC8-B824-4557-B459-B00ABB2B3817}" type="pres">
      <dgm:prSet presAssocID="{707CD56A-B7F0-447F-A98A-C079CE72BBBD}" presName="imgShp" presStyleLbl="fgImgPlace1" presStyleIdx="0" presStyleCnt="1" custLinFactNeighborX="-13006" custLinFactNeighborY="-212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2048749-7BF3-43DC-AE94-344CBDA96270}" type="pres">
      <dgm:prSet presAssocID="{707CD56A-B7F0-447F-A98A-C079CE72BBBD}" presName="txShp" presStyleLbl="node1" presStyleIdx="0" presStyleCnt="1" custScaleX="129630" custScaleY="63636" custLinFactNeighborX="501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619A2B-485F-4E4F-99C7-EBC978205B75}" srcId="{C6601B3D-9048-41BA-A6A1-62D246F7AABD}" destId="{707CD56A-B7F0-447F-A98A-C079CE72BBBD}" srcOrd="0" destOrd="0" parTransId="{78905906-D6A6-4514-9FB9-C21A09D4A79C}" sibTransId="{87B0DAB4-6689-4784-8C31-BAB90E7BAA24}"/>
    <dgm:cxn modelId="{FC1959DB-37EB-4BC7-B731-ECD48C2D370E}" type="presOf" srcId="{707CD56A-B7F0-447F-A98A-C079CE72BBBD}" destId="{F2048749-7BF3-43DC-AE94-344CBDA96270}" srcOrd="0" destOrd="0" presId="urn:microsoft.com/office/officeart/2005/8/layout/vList3#2"/>
    <dgm:cxn modelId="{7DADDF86-32E9-4788-BCEE-EA9237F6A594}" type="presOf" srcId="{C6601B3D-9048-41BA-A6A1-62D246F7AABD}" destId="{A8643CC7-3FEB-4D0E-ADC0-0EA58AB9B054}" srcOrd="0" destOrd="0" presId="urn:microsoft.com/office/officeart/2005/8/layout/vList3#2"/>
    <dgm:cxn modelId="{C278703F-80B8-4FC6-94C0-18CF7DB98072}" type="presParOf" srcId="{A8643CC7-3FEB-4D0E-ADC0-0EA58AB9B054}" destId="{7ABCEACC-8254-4797-9E48-ADEABC3C3E03}" srcOrd="0" destOrd="0" presId="urn:microsoft.com/office/officeart/2005/8/layout/vList3#2"/>
    <dgm:cxn modelId="{D5931531-432E-482C-81C5-371FA4574D68}" type="presParOf" srcId="{7ABCEACC-8254-4797-9E48-ADEABC3C3E03}" destId="{8E54DAC8-B824-4557-B459-B00ABB2B3817}" srcOrd="0" destOrd="0" presId="urn:microsoft.com/office/officeart/2005/8/layout/vList3#2"/>
    <dgm:cxn modelId="{90B36F50-D8A8-4F61-B834-23E3A590F6F4}" type="presParOf" srcId="{7ABCEACC-8254-4797-9E48-ADEABC3C3E03}" destId="{F2048749-7BF3-43DC-AE94-344CBDA96270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8EF49-3312-49BD-A170-C45D8C86F258}">
      <dsp:nvSpPr>
        <dsp:cNvPr id="0" name=""/>
        <dsp:cNvSpPr/>
      </dsp:nvSpPr>
      <dsp:spPr>
        <a:xfrm rot="10800000">
          <a:off x="36579" y="833754"/>
          <a:ext cx="8785152" cy="2396491"/>
        </a:xfrm>
        <a:prstGeom prst="homePlat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08600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Arial" pitchFamily="34" charset="0"/>
              <a:cs typeface="Arial" pitchFamily="34" charset="0"/>
            </a:rPr>
            <a:t>    “</a:t>
          </a:r>
          <a:r>
            <a:rPr lang="en-US" sz="3600" kern="1200" dirty="0" err="1" smtClean="0">
              <a:latin typeface="Arial" pitchFamily="34" charset="0"/>
              <a:cs typeface="Arial" pitchFamily="34" charset="0"/>
            </a:rPr>
            <a:t>Qatag‘on</a:t>
          </a:r>
          <a:r>
            <a:rPr lang="en-US" sz="3600" kern="1200" dirty="0" smtClean="0">
              <a:latin typeface="Arial" pitchFamily="34" charset="0"/>
              <a:cs typeface="Arial" pitchFamily="34" charset="0"/>
            </a:rPr>
            <a:t>”, “</a:t>
          </a:r>
          <a:r>
            <a:rPr lang="en-US" sz="3600" kern="1200" dirty="0" err="1" smtClean="0">
              <a:latin typeface="Arial" pitchFamily="34" charset="0"/>
              <a:cs typeface="Arial" pitchFamily="34" charset="0"/>
            </a:rPr>
            <a:t>Inson</a:t>
          </a:r>
          <a:r>
            <a:rPr lang="en-US" sz="3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kern="1200" dirty="0" err="1" smtClean="0">
              <a:latin typeface="Arial" pitchFamily="34" charset="0"/>
              <a:cs typeface="Arial" pitchFamily="34" charset="0"/>
            </a:rPr>
            <a:t>sadoqati</a:t>
          </a:r>
          <a:r>
            <a:rPr lang="en-US" sz="3600" kern="1200" dirty="0" smtClean="0">
              <a:latin typeface="Arial" pitchFamily="34" charset="0"/>
              <a:cs typeface="Arial" pitchFamily="34" charset="0"/>
            </a:rPr>
            <a:t>”, “</a:t>
          </a:r>
          <a:r>
            <a:rPr lang="en-US" sz="3600" kern="1200" dirty="0" err="1" smtClean="0">
              <a:latin typeface="Arial" pitchFamily="34" charset="0"/>
              <a:cs typeface="Arial" pitchFamily="34" charset="0"/>
            </a:rPr>
            <a:t>To‘ylar</a:t>
          </a:r>
          <a:r>
            <a:rPr lang="en-US" sz="3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kern="1200" dirty="0" err="1" smtClean="0">
              <a:latin typeface="Arial" pitchFamily="34" charset="0"/>
              <a:cs typeface="Arial" pitchFamily="34" charset="0"/>
            </a:rPr>
            <a:t>muborak</a:t>
          </a:r>
          <a:r>
            <a:rPr lang="en-US" sz="3600" kern="1200" dirty="0" smtClean="0">
              <a:latin typeface="Arial" pitchFamily="34" charset="0"/>
              <a:cs typeface="Arial" pitchFamily="34" charset="0"/>
            </a:rPr>
            <a:t>” </a:t>
          </a:r>
          <a:r>
            <a:rPr lang="en-US" sz="3600" kern="1200" dirty="0" err="1" smtClean="0">
              <a:latin typeface="Arial" pitchFamily="34" charset="0"/>
              <a:cs typeface="Arial" pitchFamily="34" charset="0"/>
            </a:rPr>
            <a:t>nomli</a:t>
          </a:r>
          <a:r>
            <a:rPr lang="en-US" sz="3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kern="1200" dirty="0" err="1" smtClean="0">
              <a:latin typeface="Arial" pitchFamily="34" charset="0"/>
              <a:cs typeface="Arial" pitchFamily="34" charset="0"/>
            </a:rPr>
            <a:t>dramalar</a:t>
          </a:r>
          <a:r>
            <a:rPr lang="en-US" sz="3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kern="1200" dirty="0" err="1" smtClean="0">
              <a:latin typeface="Arial" pitchFamily="34" charset="0"/>
              <a:cs typeface="Arial" pitchFamily="34" charset="0"/>
            </a:rPr>
            <a:t>muallifidir</a:t>
          </a:r>
          <a:r>
            <a:rPr lang="en-US" sz="3600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3600" kern="1200" dirty="0">
            <a:latin typeface="Arial" pitchFamily="34" charset="0"/>
            <a:cs typeface="Arial" pitchFamily="34" charset="0"/>
          </a:endParaRPr>
        </a:p>
      </dsp:txBody>
      <dsp:txXfrm rot="10800000">
        <a:off x="635702" y="833754"/>
        <a:ext cx="8186029" cy="2396491"/>
      </dsp:txXfrm>
    </dsp:sp>
    <dsp:sp modelId="{44F68994-CF72-4B8A-AF45-3667FE4211FF}">
      <dsp:nvSpPr>
        <dsp:cNvPr id="0" name=""/>
        <dsp:cNvSpPr/>
      </dsp:nvSpPr>
      <dsp:spPr>
        <a:xfrm>
          <a:off x="0" y="785813"/>
          <a:ext cx="2519585" cy="248364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48749-7BF3-43DC-AE94-344CBDA96270}">
      <dsp:nvSpPr>
        <dsp:cNvPr id="0" name=""/>
        <dsp:cNvSpPr/>
      </dsp:nvSpPr>
      <dsp:spPr>
        <a:xfrm rot="10800000">
          <a:off x="1042962" y="428632"/>
          <a:ext cx="7365227" cy="1500189"/>
        </a:xfrm>
        <a:prstGeom prst="homePlat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3957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“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Urushning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smtClean="0">
              <a:latin typeface="Arial" pitchFamily="34" charset="0"/>
              <a:cs typeface="Arial" pitchFamily="34" charset="0"/>
            </a:rPr>
            <a:t>so‘nggi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qurboni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”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hikoyasini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o‘qing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. (148- bet)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 rot="10800000">
        <a:off x="1418009" y="428632"/>
        <a:ext cx="6990180" cy="1500189"/>
      </dsp:txXfrm>
    </dsp:sp>
    <dsp:sp modelId="{8E54DAC8-B824-4557-B459-B00ABB2B3817}">
      <dsp:nvSpPr>
        <dsp:cNvPr id="0" name=""/>
        <dsp:cNvSpPr/>
      </dsp:nvSpPr>
      <dsp:spPr>
        <a:xfrm>
          <a:off x="114264" y="0"/>
          <a:ext cx="2357453" cy="23574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679" y="2437"/>
            <a:ext cx="913158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428728" y="1851670"/>
            <a:ext cx="6929486" cy="2759125"/>
          </a:xfrm>
          <a:prstGeom prst="rect">
            <a:avLst/>
          </a:prstGeom>
        </p:spPr>
        <p:txBody>
          <a:bodyPr vert="horz" wrap="square" lIns="0" tIns="24801" rIns="0" bIns="0" rtlCol="0">
            <a:spAutoFit/>
          </a:bodyPr>
          <a:lstStyle/>
          <a:p>
            <a:pPr marL="32692" algn="ctr">
              <a:spcBef>
                <a:spcPts val="196"/>
              </a:spcBef>
            </a:pPr>
            <a:r>
              <a:rPr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O‘tkir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Hoshimov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hayoti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ijodi</a:t>
            </a:r>
            <a:endParaRPr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7492">
              <a:spcBef>
                <a:spcPts val="2183"/>
              </a:spcBef>
            </a:pPr>
            <a:endParaRPr lang="en-US" sz="3100" dirty="0" smtClean="0">
              <a:solidFill>
                <a:srgbClr val="373435"/>
              </a:solidFill>
              <a:latin typeface="Arial"/>
              <a:cs typeface="Arial"/>
            </a:endParaRPr>
          </a:p>
          <a:p>
            <a:pPr marL="57492">
              <a:lnSpc>
                <a:spcPts val="3604"/>
              </a:lnSpc>
              <a:spcBef>
                <a:spcPts val="2183"/>
              </a:spcBef>
            </a:pPr>
            <a:endParaRPr sz="3100" dirty="0" smtClean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95715" y="1983317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695715" y="3328580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786578" y="321453"/>
            <a:ext cx="1428760" cy="81271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>
              <a:spcBef>
                <a:spcPts val="169"/>
              </a:spcBef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786578" y="361575"/>
            <a:ext cx="1428760" cy="77259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756264" y="410033"/>
            <a:ext cx="1428760" cy="644013"/>
          </a:xfrm>
          <a:prstGeom prst="rect">
            <a:avLst/>
          </a:prstGeom>
        </p:spPr>
        <p:txBody>
          <a:bodyPr vert="horz" wrap="square" lIns="0" tIns="28185" rIns="0" bIns="0" rtlCol="0">
            <a:spAutoFit/>
          </a:bodyPr>
          <a:lstStyle/>
          <a:p>
            <a:pPr>
              <a:spcBef>
                <a:spcPts val="222"/>
              </a:spcBef>
            </a:pPr>
            <a:r>
              <a:rPr lang="ru-RU" sz="4000" b="1" spc="18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3200" b="1" spc="18" dirty="0" smtClean="0">
                <a:solidFill>
                  <a:srgbClr val="FEFEFE"/>
                </a:solidFill>
                <a:latin typeface="Arial"/>
                <a:cs typeface="Arial"/>
              </a:rPr>
              <a:t>6- </a:t>
            </a:r>
            <a:r>
              <a:rPr lang="en-US" sz="3200" b="1" spc="18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1536558" y="342467"/>
            <a:ext cx="4535641" cy="949549"/>
          </a:xfrm>
          <a:prstGeom prst="rect">
            <a:avLst/>
          </a:prstGeom>
        </p:spPr>
        <p:txBody>
          <a:bodyPr vert="horz" wrap="square" lIns="0" tIns="2596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1" defTabSz="1625803">
              <a:spcBef>
                <a:spcPts val="203"/>
              </a:spcBef>
              <a:defRPr/>
            </a:pPr>
            <a:r>
              <a:rPr lang="en-US" sz="6000" kern="0" spc="18" dirty="0" smtClean="0">
                <a:solidFill>
                  <a:sysClr val="window" lastClr="FFFFFF"/>
                </a:solidFill>
              </a:rPr>
              <a:t>  ADABIYOT</a:t>
            </a:r>
            <a:endParaRPr lang="en-US" sz="6000" kern="0" spc="18" dirty="0">
              <a:solidFill>
                <a:sysClr val="window" lastClr="FFFFFF"/>
              </a:solidFill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820491" y="833901"/>
            <a:ext cx="246999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925731" y="1054046"/>
            <a:ext cx="67547" cy="21169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705923" y="1064333"/>
            <a:ext cx="195581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856408" y="606312"/>
            <a:ext cx="47383" cy="21169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641146" y="781949"/>
            <a:ext cx="191550" cy="133061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528175" y="460804"/>
            <a:ext cx="702687" cy="673367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Рисунок 18" descr="542142f8c32c6d364c25a313118ff66d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lum contrast="10000"/>
          </a:blip>
          <a:srcRect l="10778" r="10778"/>
          <a:stretch>
            <a:fillRect/>
          </a:stretch>
        </p:blipFill>
        <p:spPr>
          <a:xfrm>
            <a:off x="3635896" y="3328580"/>
            <a:ext cx="2143140" cy="1571636"/>
          </a:xfrm>
        </p:spPr>
      </p:pic>
    </p:spTree>
    <p:extLst>
      <p:ext uri="{BB962C8B-B14F-4D97-AF65-F5344CB8AC3E}">
        <p14:creationId xmlns:p14="http://schemas.microsoft.com/office/powerpoint/2010/main" xmlns="" val="12409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gl-ES" sz="6600" dirty="0" smtClean="0">
                <a:latin typeface="Arial" pitchFamily="34" charset="0"/>
                <a:cs typeface="Arial" pitchFamily="34" charset="0"/>
              </a:rPr>
              <a:t>O‘rganamiz... 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7" descr="photo_2020-11-19_19-12-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85866"/>
            <a:ext cx="2521913" cy="3394075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3286116" y="1500180"/>
            <a:ext cx="4143404" cy="7143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qahramonlari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2857488" y="1928808"/>
            <a:ext cx="5357850" cy="2357454"/>
          </a:xfrm>
          <a:prstGeom prst="horizontalScroll">
            <a:avLst>
              <a:gd name="adj" fmla="val 2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Umri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xola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farzandlari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Shoikrom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hamda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Shone’mat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304"/>
            <a:ext cx="8229600" cy="339447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Yozuvchi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Abdulla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Qahhor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O‘tkir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Hoshimovning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qaysi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asarini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o‘qigach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maktub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bitib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tabriklagan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O‘tkir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Hoshimovning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onalar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haqidagi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qanday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nomlanadi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357554" y="2143122"/>
            <a:ext cx="4000528" cy="64294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Cho‘l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havosi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928926" y="3429006"/>
            <a:ext cx="4714908" cy="7858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Dunyoning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ishlari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57005867"/>
              </p:ext>
            </p:extLst>
          </p:nvPr>
        </p:nvGraphicFramePr>
        <p:xfrm>
          <a:off x="357158" y="1643056"/>
          <a:ext cx="8543956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Mashhur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ijodkor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1-19_18-14-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357304"/>
            <a:ext cx="2402885" cy="3214710"/>
          </a:xfrm>
        </p:spPr>
      </p:pic>
      <p:sp>
        <p:nvSpPr>
          <p:cNvPr id="6" name="Блок-схема: документ 5"/>
          <p:cNvSpPr/>
          <p:nvPr/>
        </p:nvSpPr>
        <p:spPr>
          <a:xfrm>
            <a:off x="3357554" y="1571618"/>
            <a:ext cx="4643470" cy="2428892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O‘tkir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Hoshimov</a:t>
            </a:r>
            <a:endParaRPr lang="en-US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 1941-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yil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5-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avgustda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Toshkentning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Do‘mbirobod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mahallasida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tavallud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topadi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smtClean="0">
                <a:latin typeface="Arial" pitchFamily="34" charset="0"/>
                <a:cs typeface="Arial" pitchFamily="34" charset="0"/>
              </a:rPr>
              <a:t>Ilk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e’tirof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16_10-38-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0826" y="1142990"/>
            <a:ext cx="2286016" cy="2500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" name="Рисунок 4" descr="photo_2020-11-19_18-14-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071552"/>
            <a:ext cx="2286016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429388" y="3429006"/>
            <a:ext cx="232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Abdulla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Qahhor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357188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O‘tkir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Hoshimov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2071670" y="1142990"/>
            <a:ext cx="4572032" cy="3786214"/>
          </a:xfrm>
          <a:prstGeom prst="verticalScroll">
            <a:avLst>
              <a:gd name="adj" fmla="val 1606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O‘tkir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!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Cho‘l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havosi”ni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o‘qib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suyunib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ketdim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Birdan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lov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etib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boshlangan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ijoding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kelajagi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porloq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bo‘ladi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qissa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juda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sof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samimiy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iliq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tabiiy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rohat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o‘qiladi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Asarlari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 descr="photo_2020-11-19_19-12-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071552"/>
            <a:ext cx="1857388" cy="2143140"/>
          </a:xfrm>
          <a:prstGeom prst="rect">
            <a:avLst/>
          </a:prstGeom>
        </p:spPr>
      </p:pic>
      <p:pic>
        <p:nvPicPr>
          <p:cNvPr id="5" name="Рисунок 4" descr="photo_2020-11-19_19-12-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142990"/>
            <a:ext cx="1571636" cy="19288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photo_2020-11-19_19-12-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3000378"/>
            <a:ext cx="1714513" cy="2000246"/>
          </a:xfrm>
          <a:prstGeom prst="rect">
            <a:avLst/>
          </a:prstGeom>
        </p:spPr>
      </p:pic>
      <p:pic>
        <p:nvPicPr>
          <p:cNvPr id="7" name="Рисунок 6" descr="photo_2020-11-19_19-12-2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00312"/>
            <a:ext cx="1696584" cy="2214578"/>
          </a:xfrm>
          <a:prstGeom prst="rect">
            <a:avLst/>
          </a:prstGeom>
        </p:spPr>
      </p:pic>
      <p:pic>
        <p:nvPicPr>
          <p:cNvPr id="8" name="Рисунок 7" descr="photo_2020-11-19_19-14-4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132" y="3071816"/>
            <a:ext cx="1500198" cy="1857388"/>
          </a:xfrm>
          <a:prstGeom prst="rect">
            <a:avLst/>
          </a:prstGeom>
        </p:spPr>
      </p:pic>
      <p:pic>
        <p:nvPicPr>
          <p:cNvPr id="9" name="Рисунок 8" descr="photo_2020-11-19_19-11-5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454" y="1142990"/>
            <a:ext cx="2071702" cy="2143140"/>
          </a:xfrm>
          <a:prstGeom prst="rect">
            <a:avLst/>
          </a:prstGeom>
        </p:spPr>
      </p:pic>
      <p:pic>
        <p:nvPicPr>
          <p:cNvPr id="10" name="Рисунок 9" descr="photo_2020-11-19_20-45-3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868" y="3143254"/>
            <a:ext cx="1428760" cy="17859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hoto_2020-11-19_20-34-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00180"/>
            <a:ext cx="2179959" cy="28225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Esga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olaylik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photo_2020-11-21_19-23-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1571618"/>
            <a:ext cx="2143141" cy="2357454"/>
          </a:xfrm>
          <a:prstGeom prst="rect">
            <a:avLst/>
          </a:prstGeom>
        </p:spPr>
      </p:pic>
      <p:pic>
        <p:nvPicPr>
          <p:cNvPr id="8" name="Рисунок 7" descr="photo_2020-11-19_20-45-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1500180"/>
            <a:ext cx="257176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Mehnat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faoliyati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4480" y="4500576"/>
            <a:ext cx="2358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O‘tkir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Hoshimov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Содержимое 12" descr="photo_2020-11-20_16-28-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357304"/>
            <a:ext cx="2643206" cy="3143272"/>
          </a:xfrm>
        </p:spPr>
      </p:pic>
      <p:sp>
        <p:nvSpPr>
          <p:cNvPr id="12" name="Прямоугольник 11"/>
          <p:cNvSpPr/>
          <p:nvPr/>
        </p:nvSpPr>
        <p:spPr>
          <a:xfrm>
            <a:off x="5286380" y="1357304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xat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tashuvchi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72132" y="185737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muxbir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500694" y="2357436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musahhih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57752" y="2857502"/>
            <a:ext cx="2532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gazetada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bo‘lim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mudiri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429006"/>
            <a:ext cx="3143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nashriyotda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jurnalda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bosh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muharrir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14876" y="4143386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Oliy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Majlisda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qo‘mita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raisi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Dramaturg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42844" y="857238"/>
          <a:ext cx="88583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E’tirof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Содержимое 12" descr="photo_2020-11-20_16-28-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1142990"/>
            <a:ext cx="2143140" cy="2643206"/>
          </a:xfrm>
        </p:spPr>
      </p:pic>
      <p:pic>
        <p:nvPicPr>
          <p:cNvPr id="11" name="Рисунок 10" descr="photo_2020-11-24_19-25-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866"/>
            <a:ext cx="1643042" cy="2286016"/>
          </a:xfrm>
          <a:prstGeom prst="rect">
            <a:avLst/>
          </a:prstGeom>
        </p:spPr>
      </p:pic>
      <p:pic>
        <p:nvPicPr>
          <p:cNvPr id="12" name="Рисунок 11" descr="photo_2020-11-24_19-26-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2214560"/>
            <a:ext cx="1721423" cy="2428892"/>
          </a:xfrm>
          <a:prstGeom prst="rect">
            <a:avLst/>
          </a:prstGeom>
        </p:spPr>
      </p:pic>
      <p:pic>
        <p:nvPicPr>
          <p:cNvPr id="15" name="Рисунок 14" descr="photo_2020-11-24_19-32-5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1142990"/>
            <a:ext cx="1603998" cy="307183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00430" y="3714758"/>
            <a:ext cx="2358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O‘tkir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Hoshimov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282" y="3571882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1991-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yil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71670" y="1714494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1996-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yil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0958" y="2357436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2001-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yil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Og‘ir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judolik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0430" y="1785932"/>
            <a:ext cx="41216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O‘zbekiston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xalq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yozuvchisi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o‘tkir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nafasli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jurnalist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jonkuyar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adib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O‘tkir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Hoshimov</a:t>
            </a:r>
            <a:endParaRPr lang="en-U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2013-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24- may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kuni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Toshkentda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vafot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etdi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photo_2020-11-19_18-14-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500180"/>
            <a:ext cx="2500330" cy="3000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2231</TotalTime>
  <Words>205</Words>
  <Application>Microsoft Office PowerPoint</Application>
  <PresentationFormat>Экран (16:9)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Mashhur ijodkor</vt:lpstr>
      <vt:lpstr>Ilk e’tirof</vt:lpstr>
      <vt:lpstr>Asarlari</vt:lpstr>
      <vt:lpstr>Esga olaylik</vt:lpstr>
      <vt:lpstr>Mehnat faoliyati</vt:lpstr>
      <vt:lpstr> Dramaturg</vt:lpstr>
      <vt:lpstr>E’tirof</vt:lpstr>
      <vt:lpstr>Og‘ir judolik</vt:lpstr>
      <vt:lpstr>O‘rganamiz... </vt:lpstr>
      <vt:lpstr>Mustahkamlash</vt:lpstr>
      <vt:lpstr>Mustaqil bajarish uchun topshiriq: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lenovo</cp:lastModifiedBy>
  <cp:revision>52</cp:revision>
  <dcterms:created xsi:type="dcterms:W3CDTF">2020-08-23T10:25:57Z</dcterms:created>
  <dcterms:modified xsi:type="dcterms:W3CDTF">2020-11-27T16:48:23Z</dcterms:modified>
</cp:coreProperties>
</file>