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2857488" y="3286130"/>
            <a:ext cx="2214578" cy="1482339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57290" y="2000246"/>
            <a:ext cx="6929486" cy="263345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SHE’RIYAT OLAMIGA BIR NAZAR </a:t>
            </a:r>
          </a:p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3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dirty="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xalq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01_10-18-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8" y="1714494"/>
            <a:ext cx="2357454" cy="2643206"/>
          </a:xfrm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57158" y="1643056"/>
            <a:ext cx="5286412" cy="2571768"/>
          </a:xfrm>
          <a:prstGeom prst="round2DiagRect">
            <a:avLst>
              <a:gd name="adj1" fmla="val 16667"/>
              <a:gd name="adj2" fmla="val 2571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Qanoati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nihoya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bulut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sololmas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soya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Darslikdan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tashqari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badiiy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she’riy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o‘qigansiz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taassurotlaringizni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1-05_18-44-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786064"/>
            <a:ext cx="3071834" cy="20573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8_19-57-3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500180"/>
            <a:ext cx="3286148" cy="2822571"/>
          </a:xfrm>
        </p:spPr>
      </p:pic>
      <p:sp>
        <p:nvSpPr>
          <p:cNvPr id="5" name="TextBox 4"/>
          <p:cNvSpPr txBox="1"/>
          <p:nvPr/>
        </p:nvSpPr>
        <p:spPr>
          <a:xfrm>
            <a:off x="3714744" y="2000246"/>
            <a:ext cx="48910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Vohidov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ijodiga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nazar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she’ri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4_08-46-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41"/>
            <a:ext cx="2857520" cy="2571769"/>
          </a:xfrm>
        </p:spPr>
      </p:pic>
      <p:sp>
        <p:nvSpPr>
          <p:cNvPr id="5" name="TextBox 4"/>
          <p:cNvSpPr txBox="1"/>
          <p:nvPr/>
        </p:nvSpPr>
        <p:spPr>
          <a:xfrm>
            <a:off x="3214678" y="1285866"/>
            <a:ext cx="499848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Dilingizda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quvonchi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Kitoblarda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qog‘ozda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yashaysizmi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Buxorodami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barobar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nafas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qo‘ying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payti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Tollar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belanchakni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uchirsin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Ammo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tuyg‘usini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soling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yurakka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ajdodlarimiz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1_11-03-5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85866"/>
            <a:ext cx="2405250" cy="3036885"/>
          </a:xfrm>
        </p:spPr>
      </p:pic>
      <p:sp>
        <p:nvSpPr>
          <p:cNvPr id="5" name="TextBox 4"/>
          <p:cNvSpPr txBox="1"/>
          <p:nvPr/>
        </p:nvSpPr>
        <p:spPr>
          <a:xfrm>
            <a:off x="2714612" y="1214428"/>
            <a:ext cx="556274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To‘marisning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shonli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qismati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Jaloliddin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taratgan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yurakkacha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yetmasdi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Bo‘lmaganda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xotirang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Hazrat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Sohibqiron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tuzuklaridan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Ko‘chib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yoritsin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surur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charog‘on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Navoiy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Qalami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taratgan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hikmatli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ajdodlarimiz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488" y="1357304"/>
            <a:ext cx="613623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Mirzo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rasadin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toqi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yo‘limizga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nurlar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to‘shasin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botir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afas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yurakdagi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quvonch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qayg‘u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shasht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saqlar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yurakdagi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bamisoli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o‘xshash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odamdek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nafas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10-29_11-02-3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142990"/>
            <a:ext cx="2664923" cy="3394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Tabiat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qizaloq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she’ri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05_17-33-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80"/>
            <a:ext cx="2714644" cy="2714644"/>
          </a:xfrm>
        </p:spPr>
      </p:pic>
      <p:sp>
        <p:nvSpPr>
          <p:cNvPr id="5" name="TextBox 4"/>
          <p:cNvSpPr txBox="1"/>
          <p:nvPr/>
        </p:nvSpPr>
        <p:spPr>
          <a:xfrm>
            <a:off x="3143240" y="1285866"/>
            <a:ext cx="487665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Biyron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yomg‘ir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yoqqan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kun,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Yolvoradi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xo‘rsinib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birpas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o‘ynab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kelayin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dada,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yog‘masin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yomg‘ir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Kutib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koptokcham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Hay-hay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nimcham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zerikdi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Yig‘layapdi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qo‘g‘irchog‘im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Yomg‘ir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Ota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qiz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357304"/>
            <a:ext cx="460318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Shirinim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so‘zlaring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buving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o‘ylaysan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falak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Dadajoning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ixtiyorida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Bulut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o‘ymasmi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Yurt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o‘chmas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qo‘ymasmi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11-05_18-55-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9190" y="1142990"/>
            <a:ext cx="3258312" cy="3394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Ota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qiz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1-05_17-33-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00180"/>
            <a:ext cx="3000396" cy="29289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14678" y="1357304"/>
            <a:ext cx="417518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Qizalog‘im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bilmaysan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Muammosi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olamning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Ojiz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charxga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to‘zim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nadir,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insoniyat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Izmimizda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Samovotga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o‘tmas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so‘zimiz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najot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aslo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najot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o‘zimiz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O‘zbek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xalqi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05_17-33-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42"/>
            <a:ext cx="3286148" cy="2928958"/>
          </a:xfrm>
        </p:spPr>
      </p:pic>
      <p:sp>
        <p:nvSpPr>
          <p:cNvPr id="5" name="TextBox 4"/>
          <p:cNvSpPr txBox="1"/>
          <p:nvPr/>
        </p:nvSpPr>
        <p:spPr>
          <a:xfrm>
            <a:off x="3571868" y="1357304"/>
            <a:ext cx="48942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qayg‘u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Xafa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bosh.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yulduzim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Qalbi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millionlab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imtihon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Tabiatning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sinovi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nadir.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bo‘lgin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Jon-u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qalbin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qilgin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401</Words>
  <Application>Microsoft Office PowerPoint</Application>
  <PresentationFormat>Экран (16:9)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Bugun darsda…</vt:lpstr>
      <vt:lpstr>“Vatan” she’ri</vt:lpstr>
      <vt:lpstr>Buyuk ajdodlarimiz</vt:lpstr>
      <vt:lpstr>Buyuk ajdodlarimiz</vt:lpstr>
      <vt:lpstr>“Tabiat va qizaloq” she’ri</vt:lpstr>
      <vt:lpstr>Ota va qiz</vt:lpstr>
      <vt:lpstr>Ota va qiz</vt:lpstr>
      <vt:lpstr>O‘zbek xalqi</vt:lpstr>
      <vt:lpstr>Buyuk xalq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32</cp:revision>
  <dcterms:created xsi:type="dcterms:W3CDTF">2020-08-23T10:25:57Z</dcterms:created>
  <dcterms:modified xsi:type="dcterms:W3CDTF">2020-11-06T03:53:07Z</dcterms:modified>
</cp:coreProperties>
</file>