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8" r:id="rId14"/>
    <p:sldId id="269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 varScale="1">
        <p:scale>
          <a:sx n="87" d="100"/>
          <a:sy n="87" d="100"/>
        </p:scale>
        <p:origin x="-780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0DAF4-C990-4F96-A129-6C04F99AA77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B5AAE4C-10CF-4865-B38E-74089993CA2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smtClean="0">
              <a:latin typeface="Arial" pitchFamily="34" charset="0"/>
              <a:cs typeface="Arial" pitchFamily="34" charset="0"/>
            </a:rPr>
            <a:t>“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Qoplon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”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“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Sobiq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”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hikoyasini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200" dirty="0" err="1" smtClean="0">
              <a:latin typeface="Arial" pitchFamily="34" charset="0"/>
              <a:cs typeface="Arial" pitchFamily="34" charset="0"/>
            </a:rPr>
            <a:t>o‘qing</a:t>
          </a:r>
          <a:r>
            <a:rPr lang="en-US" sz="3200" dirty="0" smtClean="0">
              <a:latin typeface="Arial" pitchFamily="34" charset="0"/>
              <a:cs typeface="Arial" pitchFamily="34" charset="0"/>
            </a:rPr>
            <a:t>. (4-8-betlar)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A19C8A1D-965C-4741-94EA-2FE7189FC111}" type="sibTrans" cxnId="{B79599FE-4C6E-4218-9304-BC59972C4C13}">
      <dgm:prSet/>
      <dgm:spPr/>
      <dgm:t>
        <a:bodyPr/>
        <a:lstStyle/>
        <a:p>
          <a:endParaRPr lang="ru-RU"/>
        </a:p>
      </dgm:t>
    </dgm:pt>
    <dgm:pt modelId="{660189AB-69C9-4AA8-B435-00E4459FCFB5}" type="parTrans" cxnId="{B79599FE-4C6E-4218-9304-BC59972C4C13}">
      <dgm:prSet/>
      <dgm:spPr/>
      <dgm:t>
        <a:bodyPr/>
        <a:lstStyle/>
        <a:p>
          <a:endParaRPr lang="ru-RU"/>
        </a:p>
      </dgm:t>
    </dgm:pt>
    <dgm:pt modelId="{8090B9D2-A7DA-4B54-8D1B-7E3906FE9472}" type="pres">
      <dgm:prSet presAssocID="{FC60DAF4-C990-4F96-A129-6C04F99AA774}" presName="linearFlow" presStyleCnt="0">
        <dgm:presLayoutVars>
          <dgm:dir/>
          <dgm:resizeHandles val="exact"/>
        </dgm:presLayoutVars>
      </dgm:prSet>
      <dgm:spPr/>
    </dgm:pt>
    <dgm:pt modelId="{FCFED6F4-9197-4FFE-A27A-7738D15D35F0}" type="pres">
      <dgm:prSet presAssocID="{4B5AAE4C-10CF-4865-B38E-74089993CA28}" presName="composite" presStyleCnt="0"/>
      <dgm:spPr/>
    </dgm:pt>
    <dgm:pt modelId="{FD5B95D7-BF5C-4304-A9B4-10C216123EDF}" type="pres">
      <dgm:prSet presAssocID="{4B5AAE4C-10CF-4865-B38E-74089993CA28}" presName="imgShp" presStyleLbl="fgImgPlace1" presStyleIdx="0" presStyleCnt="1" custScaleX="78297" custScaleY="80425" custLinFactNeighborX="-21330" custLinFactNeighborY="-223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FAE82FE-8B2E-4C0B-9243-D4D1A4E349C2}" type="pres">
      <dgm:prSet presAssocID="{4B5AAE4C-10CF-4865-B38E-74089993CA28}" presName="txShp" presStyleLbl="node1" presStyleIdx="0" presStyleCnt="1" custScaleX="135584" custScaleY="66335" custLinFactNeighborX="885" custLinFactNeighborY="-19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9599FE-4C6E-4218-9304-BC59972C4C13}" srcId="{FC60DAF4-C990-4F96-A129-6C04F99AA774}" destId="{4B5AAE4C-10CF-4865-B38E-74089993CA28}" srcOrd="0" destOrd="0" parTransId="{660189AB-69C9-4AA8-B435-00E4459FCFB5}" sibTransId="{A19C8A1D-965C-4741-94EA-2FE7189FC111}"/>
    <dgm:cxn modelId="{AFB64F49-F61E-4801-B44A-7F24A54FD6D6}" type="presOf" srcId="{FC60DAF4-C990-4F96-A129-6C04F99AA774}" destId="{8090B9D2-A7DA-4B54-8D1B-7E3906FE9472}" srcOrd="0" destOrd="0" presId="urn:microsoft.com/office/officeart/2005/8/layout/vList3"/>
    <dgm:cxn modelId="{261651D1-A4E2-4E2B-B22D-85E58E4E1D6F}" type="presOf" srcId="{4B5AAE4C-10CF-4865-B38E-74089993CA28}" destId="{8FAE82FE-8B2E-4C0B-9243-D4D1A4E349C2}" srcOrd="0" destOrd="0" presId="urn:microsoft.com/office/officeart/2005/8/layout/vList3"/>
    <dgm:cxn modelId="{97C78CEB-A8BD-41EF-9B8B-33735E5A6E75}" type="presParOf" srcId="{8090B9D2-A7DA-4B54-8D1B-7E3906FE9472}" destId="{FCFED6F4-9197-4FFE-A27A-7738D15D35F0}" srcOrd="0" destOrd="0" presId="urn:microsoft.com/office/officeart/2005/8/layout/vList3"/>
    <dgm:cxn modelId="{8C2B9EDC-DAF5-4216-8AD9-3AC423EFCA8D}" type="presParOf" srcId="{FCFED6F4-9197-4FFE-A27A-7738D15D35F0}" destId="{FD5B95D7-BF5C-4304-A9B4-10C216123EDF}" srcOrd="0" destOrd="0" presId="urn:microsoft.com/office/officeart/2005/8/layout/vList3"/>
    <dgm:cxn modelId="{F4133FC7-2106-49FB-80E2-F13860D76F46}" type="presParOf" srcId="{FCFED6F4-9197-4FFE-A27A-7738D15D35F0}" destId="{8FAE82FE-8B2E-4C0B-9243-D4D1A4E349C2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542142f8c32c6d364c25a313118ff66d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lum contrast="10000"/>
          </a:blip>
          <a:srcRect l="10778" r="10778"/>
          <a:stretch>
            <a:fillRect/>
          </a:stretch>
        </p:blipFill>
        <p:spPr>
          <a:xfrm>
            <a:off x="2714612" y="3286130"/>
            <a:ext cx="1785950" cy="1339464"/>
          </a:xfrm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437"/>
            <a:ext cx="913326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57290" y="2143122"/>
            <a:ext cx="6560538" cy="1415167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sz="40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4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Said Ahmad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ijodi</a:t>
            </a:r>
            <a:endParaRPr sz="3100" b="1" dirty="0">
              <a:latin typeface="Arial"/>
              <a:cs typeface="Arial"/>
            </a:endParaRPr>
          </a:p>
          <a:p>
            <a:endParaRPr lang="gl-E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643703" y="321454"/>
            <a:ext cx="1714512" cy="69652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643703" y="361577"/>
            <a:ext cx="1714512" cy="65639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786579" y="375033"/>
            <a:ext cx="1428760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6 - </a:t>
            </a:r>
            <a:r>
              <a:rPr lang="en-US" sz="28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9" y="342468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200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200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820492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925732" y="1054047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705924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856410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641147" y="781949"/>
            <a:ext cx="191551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6" y="460805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Kelinlar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qo‘zg‘oloni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spektakli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photo_2020-12-03_19-16-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1214428"/>
            <a:ext cx="2985709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 descr="photo_2020-12-03_19-16-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928940"/>
            <a:ext cx="2071702" cy="2000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hoto_2020-12-03_19-16-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928940"/>
            <a:ext cx="2991523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photo_2020-12-03_19-16-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1214428"/>
            <a:ext cx="2096290" cy="2071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photo_2020-12-03_19-23-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1285866"/>
            <a:ext cx="1928826" cy="1643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Mashhur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yozuvchi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photo_2020-12-02_21-43-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142990"/>
            <a:ext cx="2478432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Лента лицом вниз 9"/>
          <p:cNvSpPr/>
          <p:nvPr/>
        </p:nvSpPr>
        <p:spPr>
          <a:xfrm>
            <a:off x="2857488" y="1500180"/>
            <a:ext cx="5786478" cy="2786082"/>
          </a:xfrm>
          <a:prstGeom prst="ribbon">
            <a:avLst>
              <a:gd name="adj1" fmla="val 18364"/>
              <a:gd name="adj2" fmla="val 6956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xalq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yozuvchisi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Qahramoni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Said Ahmad 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2007-yil 5-dekabrda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vafot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3" descr="photo_2020-12-02_19-15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1142991"/>
            <a:ext cx="2071701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3714758"/>
            <a:ext cx="236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1920-yil 10-iyun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1428742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Ishqiboz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3" descr="photo_2020-10-16_10-35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285866"/>
            <a:ext cx="1214445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ятно 1 9"/>
          <p:cNvSpPr/>
          <p:nvPr/>
        </p:nvSpPr>
        <p:spPr>
          <a:xfrm>
            <a:off x="7572396" y="1142990"/>
            <a:ext cx="1357322" cy="1057276"/>
          </a:xfrm>
          <a:prstGeom prst="irregularSeal1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16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Содержимое 3" descr="photo_2020-12-02_19-16-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286130"/>
            <a:ext cx="1285884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 descr="photo_2020-12-02_19-16-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214692"/>
            <a:ext cx="1285884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3428992" y="2428874"/>
            <a:ext cx="2290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Tortiq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1940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4546" y="150018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Ilk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asarlari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руговая стрелка 14"/>
          <p:cNvSpPr/>
          <p:nvPr/>
        </p:nvSpPr>
        <p:spPr>
          <a:xfrm>
            <a:off x="3714744" y="1071552"/>
            <a:ext cx="1285884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16897"/>
              <a:gd name="adj5" fmla="val 148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2571736" y="2000246"/>
            <a:ext cx="731520" cy="930400"/>
          </a:xfrm>
          <a:prstGeom prst="curvedRightArrow">
            <a:avLst>
              <a:gd name="adj1" fmla="val 22026"/>
              <a:gd name="adj2" fmla="val 63594"/>
              <a:gd name="adj3" fmla="val 264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3286130"/>
            <a:ext cx="184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Said Ahmad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3" grpId="0"/>
      <p:bldP spid="14" grpId="0"/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12-02_19-17-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9290" y="1571618"/>
            <a:ext cx="321471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Qoplon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hikoyasi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357304"/>
            <a:ext cx="6975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Yangi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hovli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Tillayevga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yoqdi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Yuklarni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mashinadan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tushirayotganda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Qurbonboy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gap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aytib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qoldi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2571750"/>
            <a:ext cx="5816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Sizga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lozim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o‘rtoq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Tillayev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uyning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savlati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Albatta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boqing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g‘alatisini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topib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beraman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Qoplon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1857370"/>
            <a:ext cx="58192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Qurbonboy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kattakon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yetaklab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itni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ayvonning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ustuniga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boylab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iljaydi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Qoplon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Tillayev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aka.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Odamning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yaxshisini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darrov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taniydi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photo_2020-12-02_19-18-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6"/>
            <a:ext cx="2254367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200150"/>
          <a:ext cx="8715436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10-10_19-29-4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182" y="3429006"/>
            <a:ext cx="2286017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1-25_19-42-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2" y="1714494"/>
            <a:ext cx="264320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0-11-19_20-45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1214428"/>
            <a:ext cx="3316318" cy="357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_2020-11-25_15-35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7370"/>
            <a:ext cx="2214546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Bugun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darsda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2-02_19-15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85866"/>
            <a:ext cx="2854829" cy="3394075"/>
          </a:xfrm>
        </p:spPr>
      </p:pic>
      <p:sp>
        <p:nvSpPr>
          <p:cNvPr id="5" name="TextBox 4"/>
          <p:cNvSpPr txBox="1"/>
          <p:nvPr/>
        </p:nvSpPr>
        <p:spPr>
          <a:xfrm>
            <a:off x="3643306" y="2000246"/>
            <a:ext cx="37625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Said Ahmad</a:t>
            </a:r>
          </a:p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hayoti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ijodi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Mashhur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yozuvchi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2-02_19-15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214428"/>
            <a:ext cx="2854829" cy="3394075"/>
          </a:xfrm>
        </p:spPr>
      </p:pic>
      <p:sp>
        <p:nvSpPr>
          <p:cNvPr id="5" name="TextBox 4"/>
          <p:cNvSpPr txBox="1"/>
          <p:nvPr/>
        </p:nvSpPr>
        <p:spPr>
          <a:xfrm>
            <a:off x="500034" y="1928808"/>
            <a:ext cx="4107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Said Ahmad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Husanxo‘jayev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1920-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10-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iyunida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Toshkent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shahrining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“Samarqand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darvoza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mahallasida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tavallud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topadi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Ilk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ijodi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6_10-35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85866"/>
            <a:ext cx="2441293" cy="3394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Лента лицом вниз 4"/>
          <p:cNvSpPr/>
          <p:nvPr/>
        </p:nvSpPr>
        <p:spPr>
          <a:xfrm>
            <a:off x="3357554" y="2428874"/>
            <a:ext cx="4643470" cy="1500198"/>
          </a:xfrm>
          <a:prstGeom prst="ribbon">
            <a:avLst>
              <a:gd name="adj1" fmla="val 21021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Ishqiboz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4714876" y="1428742"/>
            <a:ext cx="1714512" cy="1057276"/>
          </a:xfrm>
          <a:prstGeom prst="irregularSeal1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16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Mehnat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faoliyati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6_10-35-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357304"/>
            <a:ext cx="1500197" cy="2071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photo_2020-12-02_19-38-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214428"/>
            <a:ext cx="1500198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3" descr="photo_2020-12-02_19-15-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142990"/>
            <a:ext cx="2354763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8596" y="3714758"/>
            <a:ext cx="6418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Yozuvchilar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uyushmasida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adabiy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maslahatchi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ishlaydi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Asarlari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000496" y="1928808"/>
            <a:ext cx="5000628" cy="1857388"/>
          </a:xfrm>
          <a:prstGeom prst="round2DiagRect">
            <a:avLst>
              <a:gd name="adj1" fmla="val 40348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yurak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(1942-yil)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Farg‘ona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hikoyalari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(1948-yil)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Muhabbat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(1949-yil)</a:t>
            </a: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00034" y="1785932"/>
            <a:ext cx="3000396" cy="914400"/>
          </a:xfrm>
          <a:prstGeom prst="round2DiagRect">
            <a:avLst>
              <a:gd name="adj1" fmla="val 4881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Tortiq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(1940-yil)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5720" y="3857634"/>
            <a:ext cx="4429156" cy="1143008"/>
          </a:xfrm>
          <a:prstGeom prst="round2DiagRect">
            <a:avLst>
              <a:gd name="adj1" fmla="val 16667"/>
              <a:gd name="adj2" fmla="val 3238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Qadrdon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(1949-yil)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Hukm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(1958-yil)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28662" y="1357304"/>
            <a:ext cx="2357454" cy="4286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Ilk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kitob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72066" y="1357304"/>
            <a:ext cx="3786214" cy="5715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Hikoyalar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to‘plam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57224" y="3357568"/>
            <a:ext cx="2571768" cy="5000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Qissalari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Romanlari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2-02_19-16-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42"/>
            <a:ext cx="1857388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photo_2020-12-02_19-16-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285866"/>
            <a:ext cx="1785950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12-конечная звезда 5"/>
          <p:cNvSpPr/>
          <p:nvPr/>
        </p:nvSpPr>
        <p:spPr>
          <a:xfrm>
            <a:off x="2000232" y="1214428"/>
            <a:ext cx="914400" cy="914400"/>
          </a:xfrm>
          <a:prstGeom prst="star12">
            <a:avLst>
              <a:gd name="adj" fmla="val 26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2-конечная звезда 10"/>
          <p:cNvSpPr/>
          <p:nvPr/>
        </p:nvSpPr>
        <p:spPr>
          <a:xfrm>
            <a:off x="2071670" y="2285998"/>
            <a:ext cx="914400" cy="914400"/>
          </a:xfrm>
          <a:prstGeom prst="star12">
            <a:avLst>
              <a:gd name="adj" fmla="val 26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2-конечная звезда 11"/>
          <p:cNvSpPr/>
          <p:nvPr/>
        </p:nvSpPr>
        <p:spPr>
          <a:xfrm>
            <a:off x="2071670" y="3429006"/>
            <a:ext cx="914400" cy="914400"/>
          </a:xfrm>
          <a:prstGeom prst="star12">
            <a:avLst>
              <a:gd name="adj" fmla="val 26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3643320"/>
            <a:ext cx="2464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Ufq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bo‘sag‘asida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364" y="2428874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Hijron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kunlarida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802" y="1357304"/>
            <a:ext cx="210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Qirq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kun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5074" y="3571882"/>
            <a:ext cx="126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1988-yil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Pyesalar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hajviy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to‘plamlari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2-02_19-15-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14428"/>
            <a:ext cx="2854829" cy="3394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задержка 4"/>
          <p:cNvSpPr/>
          <p:nvPr/>
        </p:nvSpPr>
        <p:spPr>
          <a:xfrm>
            <a:off x="3571868" y="1500180"/>
            <a:ext cx="4357718" cy="2857520"/>
          </a:xfrm>
          <a:prstGeom prst="flowChartDelay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Kelinlar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qo‘zg‘oloni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Kuyov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nomli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pyesalar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Xandon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pista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nomli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hajviy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toplami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xalqimizning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ma’naviy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mulkiga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aylandi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275</Words>
  <PresentationFormat>Экран (16:9)</PresentationFormat>
  <Paragraphs>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Mustahkamlash</vt:lpstr>
      <vt:lpstr>Bugun darsda…</vt:lpstr>
      <vt:lpstr>Mashhur yozuvchi</vt:lpstr>
      <vt:lpstr>Ilk ijodi</vt:lpstr>
      <vt:lpstr>Mehnat faoliyati</vt:lpstr>
      <vt:lpstr>Asarlari</vt:lpstr>
      <vt:lpstr>Romanlari</vt:lpstr>
      <vt:lpstr>Pyesalar va hajviy to‘plamlari</vt:lpstr>
      <vt:lpstr>“Kelinlar qo‘zg‘oloni” spektakli 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lenovo</cp:lastModifiedBy>
  <cp:revision>36</cp:revision>
  <dcterms:created xsi:type="dcterms:W3CDTF">2020-08-23T10:25:57Z</dcterms:created>
  <dcterms:modified xsi:type="dcterms:W3CDTF">2020-12-04T01:59:53Z</dcterms:modified>
</cp:coreProperties>
</file>