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145" autoAdjust="0"/>
  </p:normalViewPr>
  <p:slideViewPr>
    <p:cSldViewPr>
      <p:cViewPr varScale="1">
        <p:scale>
          <a:sx n="86" d="100"/>
          <a:sy n="86" d="100"/>
        </p:scale>
        <p:origin x="-264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lum contrast="10000"/>
          </a:blip>
          <a:srcRect l="10778" r="10778"/>
          <a:stretch>
            <a:fillRect/>
          </a:stretch>
        </p:blipFill>
        <p:spPr>
          <a:xfrm>
            <a:off x="3857620" y="3357568"/>
            <a:ext cx="2000264" cy="1410901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71604" y="2285998"/>
            <a:ext cx="6774852" cy="2158961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sz="3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6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Qoplon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Sobiq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hikoyalari</a:t>
            </a:r>
            <a:endParaRPr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gl-ES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sz="3100" smtClean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357304"/>
          <a:ext cx="6786609" cy="2428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8436"/>
                <a:gridCol w="2550720"/>
                <a:gridCol w="2357453"/>
              </a:tblGrid>
              <a:tr h="8715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Ilk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asarlari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Qissalari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Pomanlari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429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7158" y="2143122"/>
            <a:ext cx="1537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Ishqiboz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3143254"/>
            <a:ext cx="1142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Tortiq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1736" y="2143122"/>
            <a:ext cx="14863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Qadrdon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14612" y="3143254"/>
            <a:ext cx="1194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Hukm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86380" y="2285998"/>
            <a:ext cx="869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Ufq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72066" y="3143254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Jimjitlik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929454" y="1357304"/>
          <a:ext cx="2000296" cy="2401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96"/>
              </a:tblGrid>
              <a:tr h="8715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Pyesalari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429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8711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072330" y="2214560"/>
            <a:ext cx="17459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Kelinlar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qo‘zg‘oloni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86644" y="3143254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Kuyov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3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Qoplon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hikoyasi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2_19-18-0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2143122"/>
            <a:ext cx="2254367" cy="26796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hoto_2020-12-02_19-17-3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1285866"/>
            <a:ext cx="3643314" cy="34004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Qurboyboyning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maqsadi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12-02_19-17-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3214692"/>
            <a:ext cx="1428736" cy="1428742"/>
          </a:xfrm>
          <a:prstGeom prst="rect">
            <a:avLst/>
          </a:prstGeom>
        </p:spPr>
      </p:pic>
      <p:pic>
        <p:nvPicPr>
          <p:cNvPr id="6" name="Рисунок 5" descr="photo_2020-12-04_20-54-1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786064"/>
            <a:ext cx="2947989" cy="2143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Содержимое 7" descr="photo_2020-12-04_20-54-35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5143504" y="3071816"/>
            <a:ext cx="2857496" cy="1658939"/>
          </a:xfrm>
        </p:spPr>
      </p:pic>
      <p:sp>
        <p:nvSpPr>
          <p:cNvPr id="9" name="TextBox 8"/>
          <p:cNvSpPr txBox="1"/>
          <p:nvPr/>
        </p:nvSpPr>
        <p:spPr>
          <a:xfrm>
            <a:off x="357158" y="1500180"/>
            <a:ext cx="79662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xo‘jayin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so‘ramang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maqsadda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oshno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bo‘lmaganman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Bunaqa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gapni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aytsangiz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uyingizga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ikkinchi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qadam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bosmay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2-конечная звезда 10"/>
          <p:cNvSpPr/>
          <p:nvPr/>
        </p:nvSpPr>
        <p:spPr>
          <a:xfrm>
            <a:off x="6715140" y="2285998"/>
            <a:ext cx="2071702" cy="1200152"/>
          </a:xfrm>
          <a:prstGeom prst="star12">
            <a:avLst>
              <a:gd name="adj" fmla="val 2613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180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ятно 1 11"/>
          <p:cNvSpPr/>
          <p:nvPr/>
        </p:nvSpPr>
        <p:spPr>
          <a:xfrm>
            <a:off x="3428992" y="2786064"/>
            <a:ext cx="1071570" cy="914400"/>
          </a:xfrm>
          <a:prstGeom prst="irregularSeal1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30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Tillayev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2_19-17-2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643056"/>
            <a:ext cx="2571768" cy="2393943"/>
          </a:xfrm>
        </p:spPr>
      </p:pic>
      <p:sp>
        <p:nvSpPr>
          <p:cNvPr id="5" name="TextBox 4"/>
          <p:cNvSpPr txBox="1"/>
          <p:nvPr/>
        </p:nvSpPr>
        <p:spPr>
          <a:xfrm>
            <a:off x="2857488" y="1785932"/>
            <a:ext cx="61109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Doktor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endi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bo‘lmadi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nafaqaga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chiqing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maslahat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berishgandan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keyin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Tillayev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ariza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bo‘shatishlarini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so‘radi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Tillayev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o‘rniga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boshqa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rahbar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tayinlandi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Sobiq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hikoyasi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5_20-44-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3174" y="2643188"/>
            <a:ext cx="3143272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hoto_2020-12-05_20-54-2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3357568"/>
            <a:ext cx="1643074" cy="1643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photo_2020-12-05_20-54-4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0760" y="3429006"/>
            <a:ext cx="1571636" cy="1500198"/>
          </a:xfrm>
          <a:prstGeom prst="rect">
            <a:avLst/>
          </a:prstGeom>
        </p:spPr>
      </p:pic>
      <p:pic>
        <p:nvPicPr>
          <p:cNvPr id="7" name="Рисунок 6" descr="photo_2020-12-05_20-55-2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0826" y="1142990"/>
            <a:ext cx="2428892" cy="17859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14348" y="1500180"/>
            <a:ext cx="56300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ishoning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ishonmang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birinchi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kuniyoq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tonna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paxta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teribman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Navbatdagi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uchrashuvlar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5_20-25-1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43636" y="2857502"/>
            <a:ext cx="1428760" cy="1965315"/>
          </a:xfrm>
        </p:spPr>
      </p:pic>
      <p:pic>
        <p:nvPicPr>
          <p:cNvPr id="5" name="Рисунок 4" descr="photo_2020-12-05_20-54-5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06" y="2643188"/>
            <a:ext cx="1928794" cy="2214560"/>
          </a:xfrm>
          <a:prstGeom prst="rect">
            <a:avLst/>
          </a:prstGeom>
        </p:spPr>
      </p:pic>
      <p:pic>
        <p:nvPicPr>
          <p:cNvPr id="6" name="Рисунок 5" descr="photo_2020-12-05_20-25-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39727" y="1214428"/>
            <a:ext cx="1604273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photo_2020-12-05_20-24-3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071552"/>
            <a:ext cx="1796035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photo_2020-12-05_21-57-4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57884" y="1214428"/>
            <a:ext cx="1285884" cy="1571618"/>
          </a:xfrm>
          <a:prstGeom prst="rect">
            <a:avLst/>
          </a:prstGeom>
        </p:spPr>
      </p:pic>
      <p:pic>
        <p:nvPicPr>
          <p:cNvPr id="11" name="Рисунок 10" descr="photo_2020-12-05_21-57-5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29058" y="1142990"/>
            <a:ext cx="1500198" cy="1571618"/>
          </a:xfrm>
          <a:prstGeom prst="rect">
            <a:avLst/>
          </a:prstGeom>
        </p:spPr>
      </p:pic>
      <p:pic>
        <p:nvPicPr>
          <p:cNvPr id="12" name="Рисунок 11" descr="photo_2020-12-05_21-58-0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000232" y="1214428"/>
            <a:ext cx="1357322" cy="1357304"/>
          </a:xfrm>
          <a:prstGeom prst="rect">
            <a:avLst/>
          </a:prstGeom>
        </p:spPr>
      </p:pic>
      <p:pic>
        <p:nvPicPr>
          <p:cNvPr id="13" name="Рисунок 12" descr="photo_2020-12-05_22-06-54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43042" y="3214692"/>
            <a:ext cx="1428760" cy="1643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858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857238"/>
            <a:ext cx="2582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Qoplon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hikoyasi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15074" y="928676"/>
            <a:ext cx="2377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Sobiq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hikoyasi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15140" y="4286262"/>
            <a:ext cx="2122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laganbardorlik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44" y="4500576"/>
            <a:ext cx="24641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ikkiyuzlamachilik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0562" y="3500444"/>
            <a:ext cx="2515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Xushomadgo‘ylik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photo_2020-12-05_21-57-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488" y="3929072"/>
            <a:ext cx="1071570" cy="1071552"/>
          </a:xfrm>
          <a:prstGeom prst="rect">
            <a:avLst/>
          </a:prstGeom>
        </p:spPr>
      </p:pic>
      <p:pic>
        <p:nvPicPr>
          <p:cNvPr id="11" name="Рисунок 10" descr="photo_2020-12-04_20-57-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4071948"/>
            <a:ext cx="1357298" cy="904874"/>
          </a:xfrm>
          <a:prstGeom prst="rect">
            <a:avLst/>
          </a:prstGeom>
        </p:spPr>
      </p:pic>
      <p:pic>
        <p:nvPicPr>
          <p:cNvPr id="12" name="Рисунок 11" descr="photo_2020-12-02_19-17-3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6644" y="3143254"/>
            <a:ext cx="1143008" cy="1042981"/>
          </a:xfrm>
          <a:prstGeom prst="rect">
            <a:avLst/>
          </a:prstGeom>
        </p:spPr>
      </p:pic>
      <p:pic>
        <p:nvPicPr>
          <p:cNvPr id="13" name="Рисунок 12" descr="photo_2020-12-05_21-57-4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43372" y="3857634"/>
            <a:ext cx="857256" cy="1142990"/>
          </a:xfrm>
          <a:prstGeom prst="rect">
            <a:avLst/>
          </a:prstGeom>
        </p:spPr>
      </p:pic>
      <p:pic>
        <p:nvPicPr>
          <p:cNvPr id="14" name="Рисунок 13" descr="photo_2020-12-05_21-58-0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7158" y="3286130"/>
            <a:ext cx="1000132" cy="107155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00166" y="3857634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satirik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29058" y="3000378"/>
            <a:ext cx="1571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yumoristik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Выгнутая влево стрелка 18"/>
          <p:cNvSpPr/>
          <p:nvPr/>
        </p:nvSpPr>
        <p:spPr>
          <a:xfrm>
            <a:off x="4786314" y="785800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гнутая вправо стрелка 19"/>
          <p:cNvSpPr/>
          <p:nvPr/>
        </p:nvSpPr>
        <p:spPr>
          <a:xfrm>
            <a:off x="3857620" y="785800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57356" y="3429006"/>
            <a:ext cx="2173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dabdababozlik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02 -0.03179 C 0.07517 -0.03241 0.08733 -0.03271 0.09948 -0.03395 C 0.11007 -0.03488 0.12066 -0.04167 0.13125 -0.04383 C 0.14028 -0.04938 0.13073 -0.04413 0.15052 -0.04784 C 0.16667 -0.05092 0.18212 -0.06265 0.19826 -0.06605 C 0.20851 -0.07099 0.19601 -0.06543 0.21302 -0.07006 C 0.22396 -0.07315 0.23524 -0.07994 0.24601 -0.08426 C 0.26198 -0.09043 0.27882 -0.09197 0.29497 -0.0963 C 0.30451 -0.10247 0.31962 -0.10309 0.33003 -0.10463 C 0.33906 -0.10741 0.34375 -0.10926 0.35399 -0.11049 C 0.36701 -0.11543 0.38056 -0.1179 0.39375 -0.12068 C 0.40434 -0.12562 0.4158 -0.12747 0.42674 -0.1287 C 0.43785 -0.13611 0.45382 -0.13734 0.46528 -0.13889 C 0.47535 -0.1429 0.48576 -0.14537 0.49601 -0.14691 C 0.50278 -0.14938 0.5099 -0.15123 0.51649 -0.15494 C 0.52604 -0.16049 0.53472 -0.1713 0.54375 -0.17932 C 0.54913 -0.18395 0.54531 -0.17809 0.55052 -0.18333 C 0.56146 -0.19413 0.57083 -0.20957 0.58125 -0.2216 C 0.58368 -0.22839 0.59028 -0.23981 0.59028 -0.23981 C 0.59549 -0.26667 0.59323 -0.29012 0.58247 -0.30864 C 0.5783 -0.31605 0.57604 -0.325 0.57101 -0.33086 C 0.56597 -0.34383 0.56753 -0.34846 0.56753 -0.36728 " pathEditMode="relative" ptsTypes="fffffffffffffffffffff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264 -0.06512 C 0.03628 -0.075 0.03923 -0.0858 0.04288 -0.09537 C 0.04496 -0.10833 0.04514 -0.11234 0.04288 -0.12592 C 0.04462 -0.17592 0.04479 -0.21635 0.04392 -0.26913 C 0.04323 -0.30771 0.04531 -0.29598 0.04166 -0.31358 C 0.04201 -0.33889 0.03975 -0.40339 0.04514 -0.43889 C 0.04635 -0.45987 0.04757 -0.48086 0.04965 -0.50154 C 0.05121 -0.53456 0.05087 -0.56543 0.05087 -0.59845 " pathEditMode="relative" ptsTypes="fffffff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46914E-7 C 0.01337 -0.00093 0.02674 -0.00123 0.04063 -0.00216 C 0.06025 -0.00401 0.08056 -0.01265 0.10035 -0.01543 C 0.11094 -0.01975 0.11563 -0.02037 0.1283 -0.02191 C 0.13629 -0.02562 0.13994 -0.02778 0.14757 -0.03457 C 0.15244 -0.03858 0.16476 -0.0392 0.17049 -0.04352 C 0.18143 -0.05185 0.19011 -0.05864 0.20296 -0.06296 C 0.21789 -0.07654 0.19601 -0.05802 0.21407 -0.06944 C 0.22066 -0.07377 0.22674 -0.0821 0.23369 -0.08673 C 0.23994 -0.09074 0.24688 -0.09383 0.2533 -0.09753 C 0.26285 -0.10278 0.27049 -0.11142 0.28091 -0.11482 C 0.28907 -0.12284 0.29757 -0.13025 0.30695 -0.13457 C 0.31042 -0.14198 0.31407 -0.14228 0.3198 -0.14722 C 0.32501 -0.1571 0.33073 -0.15525 0.33768 -0.16451 C 0.34393 -0.17284 0.34046 -0.17006 0.34723 -0.17315 C 0.3533 -0.18086 0.3573 -0.18982 0.36198 -0.19907 C 0.36285 -0.20154 0.36441 -0.2034 0.36511 -0.20586 C 0.36563 -0.20772 0.36719 -0.21142 0.36719 -0.21111 " pathEditMode="relative" rAng="0" ptsTypes="fffffffffffffffffA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882 0.01203 C 0.08889 -0.00031 0.10348 -0.00062 0.11511 -0.00649 C 0.12205 -0.00988 0.12709 -0.01821 0.13386 -0.02192 C 0.13629 -0.02469 0.13803 -0.02871 0.14028 -0.03087 C 0.14306 -0.03395 0.14844 -0.03611 0.15157 -0.03766 C 0.15591 -0.04321 0.16146 -0.04784 0.1665 -0.05093 C 0.17153 -0.06081 0.18108 -0.06266 0.18803 -0.06667 C 0.19584 -0.07161 0.20313 -0.07655 0.2106 -0.08272 C 0.21528 -0.08642 0.22084 -0.08519 0.2257 -0.08951 C 0.23455 -0.09723 0.22466 -0.09105 0.23316 -0.09568 C 0.23907 -0.10247 0.24566 -0.10402 0.25191 -0.10957 C 0.25695 -0.11389 0.26146 -0.11729 0.26719 -0.12037 C 0.27205 -0.12624 0.28507 -0.13735 0.29098 -0.14074 C 0.29514 -0.14537 0.29688 -0.15186 0.30105 -0.15649 C 0.30712 -0.17284 0.31042 -0.19105 0.31251 -0.21019 C 0.3132 -0.22963 0.31511 -0.24939 0.31511 -0.26821 " pathEditMode="relative" rAng="0" ptsTypes="fffffffffffffff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-1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58025E-6 C 0.00191 -0.0108 -0.00157 -0.02932 -0.00573 -0.03827 C -0.00677 -0.04043 -0.00816 -0.04228 -0.00921 -0.04444 C -0.01094 -0.04815 -0.01372 -0.05648 -0.01372 -0.05648 C -0.0165 -0.07099 -0.01476 -0.06512 -0.01823 -0.07469 C -0.01962 -0.0821 -0.02309 -0.09136 -0.02622 -0.09691 C -0.0283 -0.10833 -0.03525 -0.11543 -0.0375 -0.12716 C -0.03872 -0.13364 -0.04323 -0.14537 -0.04323 -0.14537 C -0.04497 -0.15926 -0.05209 -0.17932 -0.05921 -0.18765 C -0.06094 -0.19784 -0.06424 -0.20494 -0.06823 -0.21204 C -0.06945 -0.21821 -0.06962 -0.225 -0.07171 -0.23025 C -0.07327 -0.23426 -0.07466 -0.23827 -0.07622 -0.24228 C -0.07691 -0.24444 -0.07848 -0.24846 -0.07848 -0.24846 C -0.07969 -0.25525 -0.08125 -0.25957 -0.08421 -0.26451 C -0.08664 -0.27932 -0.08299 -0.26142 -0.08872 -0.27654 C -0.09566 -0.29475 -0.08282 -0.26975 -0.09202 -0.28889 C -0.09584 -0.29691 -0.09514 -0.29198 -0.09775 -0.30093 C -0.10052 -0.3108 -0.10174 -0.32284 -0.10348 -0.33333 C -0.10417 -0.33796 -0.10677 -0.3429 -0.10677 -0.34722 " pathEditMode="relative" ptsTypes="ffffffffffffffffff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23457E-6 C 0.0033 -0.00525 0.00503 -0.01049 0.00885 -0.01358 C 0.01163 -0.02346 0.01649 -0.02778 0.02135 -0.03148 C 0.03055 -0.05216 0.04861 -0.05525 0.06059 -0.0571 C 0.06927 -0.06142 0.07777 -0.06512 0.08663 -0.0679 C 0.09809 -0.07562 0.10798 -0.07438 0.12014 -0.07562 C 0.13177 -0.08117 0.14357 -0.08302 0.15555 -0.08549 C 0.16666 -0.09228 0.1783 -0.09383 0.18993 -0.09876 C 0.21041 -0.10771 0.22968 -0.11759 0.25069 -0.12191 C 0.26354 -0.12963 0.27743 -0.13426 0.29062 -0.13734 C 0.30538 -0.14444 0.31962 -0.15586 0.33437 -0.16111 C 0.34114 -0.17068 0.34982 -0.17037 0.35712 -0.17901 C 0.36198 -0.18395 0.36614 -0.19105 0.37118 -0.19413 C 0.37777 -0.20463 0.38385 -0.21173 0.39184 -0.21759 C 0.39635 -0.22099 0.39948 -0.22747 0.40434 -0.23055 C 0.4125 -0.24321 0.43055 -0.25771 0.44097 -0.2642 C 0.44583 -0.2713 0.45 -0.27253 0.4559 -0.27438 C 0.46059 -0.27963 0.46475 -0.28117 0.46962 -0.28488 C 0.47378 -0.29136 0.47864 -0.29444 0.4835 -0.29784 C 0.48767 -0.3037 0.49253 -0.30988 0.49722 -0.31296 C 0.50694 -0.32747 0.50625 -0.325 0.50625 -0.35401 " pathEditMode="relative" rAng="0" ptsTypes="ffffffffffffffffffff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" y="-1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35802E-6 C -0.00712 -0.00432 -0.01337 -0.01173 -0.02014 -0.01605 C -0.02084 -0.01821 -0.02101 -0.02161 -0.0224 -0.02284 C -0.02431 -0.02531 -0.02882 -0.02716 -0.02882 -0.02716 C -0.03299 -0.03272 -0.03733 -0.03457 -0.04236 -0.03889 C -0.04913 -0.04506 -0.0566 -0.05216 -0.06424 -0.05648 C -0.07969 -0.0784 -0.09549 -0.07778 -0.11441 -0.07932 C -0.13525 -0.0858 -0.15625 -0.0892 -0.17674 -0.09475 C -0.20313 -0.10926 -0.229 -0.12901 -0.25608 -0.13766 C -0.29254 -0.14938 -0.32986 -0.1392 -0.36632 -0.13982 C -0.37691 -0.14537 -0.36493 -0.13982 -0.38525 -0.14445 C -0.39462 -0.1463 -0.40278 -0.15401 -0.41268 -0.15525 C -0.42604 -0.15525 -0.43959 -0.15371 -0.45261 -0.15371 " pathEditMode="relative" rAng="0" ptsTypes="ffffffffffff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-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C 0.00087 -0.00247 0.00156 -0.00463 0.00295 -0.00648 C 0.00677 -0.00926 0.01823 -0.01451 0.02274 -0.01636 C 0.03038 -0.02315 0.03906 -0.02778 0.04722 -0.03241 C 0.05243 -0.03642 0.05451 -0.04043 0.06024 -0.04259 C 0.07708 -0.05617 0.08924 -0.07654 0.1059 -0.09105 C 0.11059 -0.09938 0.1158 -0.1071 0.1224 -0.11327 C 0.12604 -0.12006 0.12986 -0.12469 0.13542 -0.12932 C 0.13941 -0.1429 0.13385 -0.12778 0.14184 -0.13889 C 0.14583 -0.14475 0.14861 -0.15123 0.15191 -0.1571 C 0.15417 -0.16142 0.15833 -0.16944 0.15833 -0.16913 C 0.16233 -0.18457 0.1592 -0.1787 0.16667 -0.18765 C 0.16788 -0.19228 0.16997 -0.20339 0.17326 -0.2071 " pathEditMode="relative" rAng="0" ptsTypes="ffffffffffffA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83951E-6 C -0.01337 -0.00371 -0.02622 -0.00648 -0.03976 -0.00803 C -0.05747 -0.01266 -0.07535 -0.01142 -0.09323 -0.0142 C -0.12396 -0.01883 -0.15434 -0.02315 -0.18524 -0.02624 C -0.19913 -0.03056 -0.21319 -0.03426 -0.22726 -0.03642 C -0.2375 -0.04074 -0.24861 -0.0426 -0.25903 -0.04445 C -0.26736 -0.04877 -0.25747 -0.04414 -0.27378 -0.04846 C -0.28906 -0.05247 -0.30382 -0.05834 -0.31927 -0.0605 C -0.37708 -0.0784 -0.47934 -0.06297 -0.50677 -0.06266 C -0.51858 -0.0605 -0.52639 -0.05865 -0.53872 -0.05865 " pathEditMode="relative" ptsTypes="fffffffff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27 0.01389 C -0.11667 0.0071 -0.12066 0.00617 -0.14288 0.00401 C -0.16059 0.00061 -0.1783 3.58025E-6 -0.19601 -0.00309 C -0.20834 -0.01173 -0.22361 -0.01111 -0.23681 -0.01482 C -0.24445 -0.02037 -0.25191 -0.02253 -0.25972 -0.02686 C -0.27118 -0.03334 -0.28282 -0.04136 -0.29445 -0.04568 C -0.29948 -0.04908 -0.30365 -0.05093 -0.30886 -0.05309 C -0.32066 -0.05803 -0.33212 -0.06667 -0.34393 -0.07192 C -0.35469 -0.08272 -0.36702 -0.08982 -0.37865 -0.09568 C -0.38368 -0.10278 -0.38959 -0.10371 -0.39549 -0.10741 C -0.40052 -0.11111 -0.40504 -0.11667 -0.4099 -0.11976 C -0.41684 -0.12809 -0.41216 -0.12346 -0.42431 -0.12932 C -0.43507 -0.13395 -0.44636 -0.14136 -0.45677 -0.14846 C -0.46042 -0.15062 -0.46389 -0.1534 -0.46771 -0.15525 C -0.47136 -0.1571 -0.47847 -0.15988 -0.47847 -0.15957 C -0.49028 -0.17624 -0.50695 -0.17871 -0.52066 -0.18149 C -0.54028 -0.18982 -0.5599 -0.2 -0.57952 -0.20741 C -0.5875 -0.21111 -0.59549 -0.21883 -0.60365 -0.21945 C -0.64966 -0.22377 -0.63351 -0.21019 -0.64913 -0.22408 " pathEditMode="relative" rAng="0" ptsTypes="ffffffffffffffffffA"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" y="-1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962 0.00277 C -0.17171 0.00401 -0.2724 0.01203 -0.37414 0.01481 C -0.39375 0.01882 -0.41355 0.02037 -0.43316 0.02314 C -0.44497 0.02777 -0.45764 0.03086 -0.46962 0.03302 C -0.48125 0.04012 -0.49393 0.04105 -0.50591 0.04537 C -0.5158 0.04876 -0.52587 0.05277 -0.5356 0.0574 C -0.54636 0.07067 -0.53178 0.0537 -0.54237 0.06327 C -0.54601 0.06666 -0.5474 0.07129 -0.55139 0.07345 C -0.55816 0.08549 -0.56459 0.09722 -0.57066 0.10987 " pathEditMode="relative" ptsTypes="ffffffffA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5" grpId="0"/>
      <p:bldP spid="16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Qoplon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hikoyasidagi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Qurbonboyga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maslahat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bo‘lardingiz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 U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yo‘l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tutishi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Sobiq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hikoyasi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qahramoni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sizningcha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Fikrlaringizni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178</Words>
  <PresentationFormat>Экран (16:9)</PresentationFormat>
  <Paragraphs>47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Mustahkamlash</vt:lpstr>
      <vt:lpstr>“Qoplon” hikoyasi</vt:lpstr>
      <vt:lpstr>Qurboyboyning maqsadi…</vt:lpstr>
      <vt:lpstr>Tillayev </vt:lpstr>
      <vt:lpstr>“Sobiq” hikoyasi</vt:lpstr>
      <vt:lpstr>Navbatdagi uchrashuvlar…</vt:lpstr>
      <vt:lpstr>Mustahkamlash</vt:lpstr>
      <vt:lpstr>Mustaqil bajarish uchun topshiriq: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24</cp:revision>
  <dcterms:created xsi:type="dcterms:W3CDTF">2020-08-23T10:25:57Z</dcterms:created>
  <dcterms:modified xsi:type="dcterms:W3CDTF">2020-12-07T05:26:44Z</dcterms:modified>
</cp:coreProperties>
</file>