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4" autoAdjust="0"/>
    <p:restoredTop sz="94145" autoAdjust="0"/>
  </p:normalViewPr>
  <p:slideViewPr>
    <p:cSldViewPr>
      <p:cViewPr varScale="1">
        <p:scale>
          <a:sx n="86" d="100"/>
          <a:sy n="86" d="100"/>
        </p:scale>
        <p:origin x="-264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5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323486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 descr="542142f8c32c6d364c25a313118ff66d.jpg"/>
          <p:cNvPicPr>
            <a:picLocks noGrp="1" noChangeAspect="1"/>
          </p:cNvPicPr>
          <p:nvPr>
            <p:ph type="pic" sz="quarter" idx="12"/>
          </p:nvPr>
        </p:nvPicPr>
        <p:blipFill>
          <a:blip r:embed="rId2" cstate="print">
            <a:lum contrast="10000"/>
          </a:blip>
          <a:srcRect l="10778" r="10778"/>
          <a:stretch>
            <a:fillRect/>
          </a:stretch>
        </p:blipFill>
        <p:spPr>
          <a:xfrm>
            <a:off x="3857620" y="3357568"/>
            <a:ext cx="2000264" cy="1410901"/>
          </a:xfrm>
        </p:spPr>
      </p:pic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2437"/>
            <a:ext cx="9133266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571604" y="2285998"/>
            <a:ext cx="6774852" cy="2158961"/>
          </a:xfrm>
          <a:prstGeom prst="rect">
            <a:avLst/>
          </a:prstGeom>
        </p:spPr>
        <p:txBody>
          <a:bodyPr vert="horz" wrap="square" lIns="0" tIns="24801" rIns="0" bIns="0" rtlCol="0">
            <a:spAutoFit/>
          </a:bodyPr>
          <a:lstStyle/>
          <a:p>
            <a:pPr marL="32692" algn="ctr">
              <a:lnSpc>
                <a:spcPts val="3471"/>
              </a:lnSpc>
              <a:spcBef>
                <a:spcPts val="196"/>
              </a:spcBef>
            </a:pPr>
            <a:r>
              <a:rPr sz="36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sz="36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Qoplon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Sobiq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hikoyalari</a:t>
            </a:r>
            <a:endParaRPr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gl-ES" sz="32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57492">
              <a:lnSpc>
                <a:spcPts val="3604"/>
              </a:lnSpc>
              <a:spcBef>
                <a:spcPts val="2183"/>
              </a:spcBef>
            </a:pPr>
            <a:endParaRPr sz="3100" smtClean="0"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695715" y="1983317"/>
            <a:ext cx="545620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7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695715" y="3328580"/>
            <a:ext cx="545620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6643703" y="321454"/>
            <a:ext cx="1714512" cy="696521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>
              <a:spcBef>
                <a:spcPts val="169"/>
              </a:spcBef>
            </a:pPr>
            <a:endParaRPr lang="en-US" sz="2000" dirty="0">
              <a:latin typeface="Arial"/>
              <a:cs typeface="Arial"/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6643703" y="361577"/>
            <a:ext cx="1714512" cy="656398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6786579" y="375033"/>
            <a:ext cx="1428760" cy="644013"/>
          </a:xfrm>
          <a:prstGeom prst="rect">
            <a:avLst/>
          </a:prstGeom>
        </p:spPr>
        <p:txBody>
          <a:bodyPr vert="horz" wrap="square" lIns="0" tIns="28185" rIns="0" bIns="0" rtlCol="0">
            <a:spAutoFit/>
          </a:bodyPr>
          <a:lstStyle/>
          <a:p>
            <a:pPr>
              <a:spcBef>
                <a:spcPts val="222"/>
              </a:spcBef>
            </a:pPr>
            <a:r>
              <a:rPr lang="en-US" sz="4000" b="1" spc="18" dirty="0" smtClean="0">
                <a:solidFill>
                  <a:srgbClr val="FEFEFE"/>
                </a:solidFill>
                <a:latin typeface="Arial"/>
                <a:cs typeface="Arial"/>
              </a:rPr>
              <a:t>6 - </a:t>
            </a:r>
            <a:r>
              <a:rPr lang="en-US" sz="2800" b="1" spc="18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46" name="object 2">
            <a:extLst>
              <a:ext uri="{FF2B5EF4-FFF2-40B4-BE49-F238E27FC236}">
                <a16:creationId xmlns="" xmlns:a16="http://schemas.microsoft.com/office/drawing/2014/main" id="{B8AE967A-8A32-463D-BEB3-961169192AFF}"/>
              </a:ext>
            </a:extLst>
          </p:cNvPr>
          <p:cNvSpPr txBox="1">
            <a:spLocks/>
          </p:cNvSpPr>
          <p:nvPr/>
        </p:nvSpPr>
        <p:spPr>
          <a:xfrm>
            <a:off x="1536559" y="342468"/>
            <a:ext cx="4535641" cy="949549"/>
          </a:xfrm>
          <a:prstGeom prst="rect">
            <a:avLst/>
          </a:prstGeom>
        </p:spPr>
        <p:txBody>
          <a:bodyPr vert="horz" wrap="square" lIns="0" tIns="25966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2581" defTabSz="1625803">
              <a:spcBef>
                <a:spcPts val="203"/>
              </a:spcBef>
              <a:defRPr/>
            </a:pPr>
            <a:r>
              <a:rPr lang="en-US" sz="6000" kern="2000" spc="18" dirty="0" smtClean="0">
                <a:solidFill>
                  <a:sysClr val="window" lastClr="FFFFFF"/>
                </a:solidFill>
              </a:rPr>
              <a:t>  ADABIYOT</a:t>
            </a:r>
            <a:endParaRPr lang="en-US" sz="6000" kern="2000" spc="18" dirty="0">
              <a:solidFill>
                <a:sysClr val="window" lastClr="FFFFFF"/>
              </a:solidFill>
            </a:endParaRPr>
          </a:p>
        </p:txBody>
      </p:sp>
      <p:sp>
        <p:nvSpPr>
          <p:cNvPr id="48" name="object 12">
            <a:extLst>
              <a:ext uri="{FF2B5EF4-FFF2-40B4-BE49-F238E27FC236}">
                <a16:creationId xmlns="" xmlns:a16="http://schemas.microsoft.com/office/drawing/2014/main" id="{4BA87E8F-AB13-4B1A-98DA-14DD43AEABCF}"/>
              </a:ext>
            </a:extLst>
          </p:cNvPr>
          <p:cNvSpPr/>
          <p:nvPr/>
        </p:nvSpPr>
        <p:spPr>
          <a:xfrm>
            <a:off x="820492" y="833901"/>
            <a:ext cx="246999" cy="0"/>
          </a:xfrm>
          <a:custGeom>
            <a:avLst/>
            <a:gdLst/>
            <a:ahLst/>
            <a:cxnLst/>
            <a:rect l="l" t="t" r="r" b="b"/>
            <a:pathLst>
              <a:path w="155575">
                <a:moveTo>
                  <a:pt x="0" y="0"/>
                </a:moveTo>
                <a:lnTo>
                  <a:pt x="155365" y="0"/>
                </a:lnTo>
              </a:path>
            </a:pathLst>
          </a:custGeom>
          <a:ln w="12956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13">
            <a:extLst>
              <a:ext uri="{FF2B5EF4-FFF2-40B4-BE49-F238E27FC236}">
                <a16:creationId xmlns="" xmlns:a16="http://schemas.microsoft.com/office/drawing/2014/main" id="{B0334A9A-6476-4878-93C5-A3D2EC2917B4}"/>
              </a:ext>
            </a:extLst>
          </p:cNvPr>
          <p:cNvSpPr/>
          <p:nvPr/>
        </p:nvSpPr>
        <p:spPr>
          <a:xfrm>
            <a:off x="925732" y="1054047"/>
            <a:ext cx="67547" cy="21169"/>
          </a:xfrm>
          <a:custGeom>
            <a:avLst/>
            <a:gdLst/>
            <a:ahLst/>
            <a:cxnLst/>
            <a:rect l="l" t="t" r="r" b="b"/>
            <a:pathLst>
              <a:path w="42545" h="13334">
                <a:moveTo>
                  <a:pt x="39164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60"/>
                </a:lnTo>
                <a:lnTo>
                  <a:pt x="39164" y="12960"/>
                </a:lnTo>
                <a:lnTo>
                  <a:pt x="42062" y="10058"/>
                </a:lnTo>
                <a:lnTo>
                  <a:pt x="42062" y="2901"/>
                </a:lnTo>
                <a:lnTo>
                  <a:pt x="3916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14">
            <a:extLst>
              <a:ext uri="{FF2B5EF4-FFF2-40B4-BE49-F238E27FC236}">
                <a16:creationId xmlns="" xmlns:a16="http://schemas.microsoft.com/office/drawing/2014/main" id="{6631407E-AD9B-4D71-ADDE-1AE5738A212F}"/>
              </a:ext>
            </a:extLst>
          </p:cNvPr>
          <p:cNvSpPr/>
          <p:nvPr/>
        </p:nvSpPr>
        <p:spPr>
          <a:xfrm>
            <a:off x="705924" y="1064333"/>
            <a:ext cx="195581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3033" y="0"/>
                </a:lnTo>
              </a:path>
            </a:pathLst>
          </a:custGeom>
          <a:ln w="1296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15">
            <a:extLst>
              <a:ext uri="{FF2B5EF4-FFF2-40B4-BE49-F238E27FC236}">
                <a16:creationId xmlns="" xmlns:a16="http://schemas.microsoft.com/office/drawing/2014/main" id="{23E1226E-F095-46EB-B6A9-68DAB40DE3D5}"/>
              </a:ext>
            </a:extLst>
          </p:cNvPr>
          <p:cNvSpPr/>
          <p:nvPr/>
        </p:nvSpPr>
        <p:spPr>
          <a:xfrm>
            <a:off x="856410" y="606312"/>
            <a:ext cx="47383" cy="21169"/>
          </a:xfrm>
          <a:custGeom>
            <a:avLst/>
            <a:gdLst/>
            <a:ahLst/>
            <a:cxnLst/>
            <a:rect l="l" t="t" r="r" b="b"/>
            <a:pathLst>
              <a:path w="29845" h="13335">
                <a:moveTo>
                  <a:pt x="26700" y="0"/>
                </a:moveTo>
                <a:lnTo>
                  <a:pt x="2898" y="0"/>
                </a:lnTo>
                <a:lnTo>
                  <a:pt x="0" y="2898"/>
                </a:lnTo>
                <a:lnTo>
                  <a:pt x="0" y="10054"/>
                </a:lnTo>
                <a:lnTo>
                  <a:pt x="2898" y="12952"/>
                </a:lnTo>
                <a:lnTo>
                  <a:pt x="26700" y="12952"/>
                </a:lnTo>
                <a:lnTo>
                  <a:pt x="29606" y="10054"/>
                </a:lnTo>
                <a:lnTo>
                  <a:pt x="29606" y="2898"/>
                </a:lnTo>
                <a:lnTo>
                  <a:pt x="2670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16">
            <a:extLst>
              <a:ext uri="{FF2B5EF4-FFF2-40B4-BE49-F238E27FC236}">
                <a16:creationId xmlns="" xmlns:a16="http://schemas.microsoft.com/office/drawing/2014/main" id="{F081E63C-06CE-423D-AAE9-690F6D2219A1}"/>
              </a:ext>
            </a:extLst>
          </p:cNvPr>
          <p:cNvSpPr/>
          <p:nvPr/>
        </p:nvSpPr>
        <p:spPr>
          <a:xfrm>
            <a:off x="641147" y="781949"/>
            <a:ext cx="191551" cy="133061"/>
          </a:xfrm>
          <a:custGeom>
            <a:avLst/>
            <a:gdLst/>
            <a:ahLst/>
            <a:cxnLst/>
            <a:rect l="l" t="t" r="r" b="b"/>
            <a:pathLst>
              <a:path w="120650" h="83820">
                <a:moveTo>
                  <a:pt x="80314" y="64068"/>
                </a:moveTo>
                <a:lnTo>
                  <a:pt x="58356" y="64068"/>
                </a:lnTo>
                <a:lnTo>
                  <a:pt x="78800" y="79019"/>
                </a:lnTo>
                <a:lnTo>
                  <a:pt x="83786" y="83310"/>
                </a:lnTo>
                <a:lnTo>
                  <a:pt x="94640" y="79689"/>
                </a:lnTo>
                <a:lnTo>
                  <a:pt x="94557" y="65012"/>
                </a:lnTo>
                <a:lnTo>
                  <a:pt x="81601" y="65012"/>
                </a:lnTo>
                <a:lnTo>
                  <a:pt x="80314" y="64068"/>
                </a:lnTo>
                <a:close/>
              </a:path>
              <a:path w="120650" h="83820">
                <a:moveTo>
                  <a:pt x="35111" y="12956"/>
                </a:moveTo>
                <a:lnTo>
                  <a:pt x="22157" y="12956"/>
                </a:lnTo>
                <a:lnTo>
                  <a:pt x="22157" y="74771"/>
                </a:lnTo>
                <a:lnTo>
                  <a:pt x="24231" y="78155"/>
                </a:lnTo>
                <a:lnTo>
                  <a:pt x="30928" y="81554"/>
                </a:lnTo>
                <a:lnTo>
                  <a:pt x="34888" y="81234"/>
                </a:lnTo>
                <a:lnTo>
                  <a:pt x="57066" y="65012"/>
                </a:lnTo>
                <a:lnTo>
                  <a:pt x="35111" y="65012"/>
                </a:lnTo>
                <a:lnTo>
                  <a:pt x="35111" y="12956"/>
                </a:lnTo>
                <a:close/>
              </a:path>
              <a:path w="120650" h="83820">
                <a:moveTo>
                  <a:pt x="59698" y="49560"/>
                </a:moveTo>
                <a:lnTo>
                  <a:pt x="57016" y="49560"/>
                </a:lnTo>
                <a:lnTo>
                  <a:pt x="55670" y="49982"/>
                </a:lnTo>
                <a:lnTo>
                  <a:pt x="35111" y="65012"/>
                </a:lnTo>
                <a:lnTo>
                  <a:pt x="57070" y="65009"/>
                </a:lnTo>
                <a:lnTo>
                  <a:pt x="58356" y="64068"/>
                </a:lnTo>
                <a:lnTo>
                  <a:pt x="80314" y="64068"/>
                </a:lnTo>
                <a:lnTo>
                  <a:pt x="61045" y="49982"/>
                </a:lnTo>
                <a:lnTo>
                  <a:pt x="59698" y="49560"/>
                </a:lnTo>
                <a:close/>
              </a:path>
              <a:path w="120650" h="83820">
                <a:moveTo>
                  <a:pt x="94557" y="12956"/>
                </a:moveTo>
                <a:lnTo>
                  <a:pt x="81601" y="12956"/>
                </a:lnTo>
                <a:lnTo>
                  <a:pt x="81605" y="65012"/>
                </a:lnTo>
                <a:lnTo>
                  <a:pt x="94557" y="65012"/>
                </a:lnTo>
                <a:lnTo>
                  <a:pt x="94557" y="12956"/>
                </a:lnTo>
                <a:close/>
              </a:path>
              <a:path w="120650" h="83820">
                <a:moveTo>
                  <a:pt x="117187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56"/>
                </a:lnTo>
                <a:lnTo>
                  <a:pt x="117187" y="12956"/>
                </a:lnTo>
                <a:lnTo>
                  <a:pt x="120084" y="10058"/>
                </a:lnTo>
                <a:lnTo>
                  <a:pt x="120084" y="2901"/>
                </a:lnTo>
                <a:lnTo>
                  <a:pt x="117187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11">
            <a:extLst>
              <a:ext uri="{FF2B5EF4-FFF2-40B4-BE49-F238E27FC236}">
                <a16:creationId xmlns="" xmlns:a16="http://schemas.microsoft.com/office/drawing/2014/main" id="{38127922-7F66-46DD-B48F-9CFEFAEAC55F}"/>
              </a:ext>
            </a:extLst>
          </p:cNvPr>
          <p:cNvSpPr/>
          <p:nvPr/>
        </p:nvSpPr>
        <p:spPr>
          <a:xfrm>
            <a:off x="528176" y="460805"/>
            <a:ext cx="702687" cy="673367"/>
          </a:xfrm>
          <a:custGeom>
            <a:avLst/>
            <a:gdLst/>
            <a:ahLst/>
            <a:cxnLst/>
            <a:rect l="l" t="t" r="r" b="b"/>
            <a:pathLst>
              <a:path w="442595" h="424180">
                <a:moveTo>
                  <a:pt x="439548" y="319402"/>
                </a:moveTo>
                <a:lnTo>
                  <a:pt x="52138" y="319402"/>
                </a:lnTo>
                <a:lnTo>
                  <a:pt x="31861" y="323505"/>
                </a:lnTo>
                <a:lnTo>
                  <a:pt x="15286" y="334689"/>
                </a:lnTo>
                <a:lnTo>
                  <a:pt x="4103" y="351264"/>
                </a:lnTo>
                <a:lnTo>
                  <a:pt x="0" y="371541"/>
                </a:lnTo>
                <a:lnTo>
                  <a:pt x="4103" y="391814"/>
                </a:lnTo>
                <a:lnTo>
                  <a:pt x="15286" y="408387"/>
                </a:lnTo>
                <a:lnTo>
                  <a:pt x="31861" y="419570"/>
                </a:lnTo>
                <a:lnTo>
                  <a:pt x="52138" y="423673"/>
                </a:lnTo>
                <a:lnTo>
                  <a:pt x="328301" y="423673"/>
                </a:lnTo>
                <a:lnTo>
                  <a:pt x="331199" y="420775"/>
                </a:lnTo>
                <a:lnTo>
                  <a:pt x="331199" y="413618"/>
                </a:lnTo>
                <a:lnTo>
                  <a:pt x="328301" y="410716"/>
                </a:lnTo>
                <a:lnTo>
                  <a:pt x="52138" y="410716"/>
                </a:lnTo>
                <a:lnTo>
                  <a:pt x="36902" y="407633"/>
                </a:lnTo>
                <a:lnTo>
                  <a:pt x="24445" y="399230"/>
                </a:lnTo>
                <a:lnTo>
                  <a:pt x="16039" y="386776"/>
                </a:lnTo>
                <a:lnTo>
                  <a:pt x="12955" y="371541"/>
                </a:lnTo>
                <a:lnTo>
                  <a:pt x="16039" y="356305"/>
                </a:lnTo>
                <a:lnTo>
                  <a:pt x="24445" y="343850"/>
                </a:lnTo>
                <a:lnTo>
                  <a:pt x="36902" y="335446"/>
                </a:lnTo>
                <a:lnTo>
                  <a:pt x="52138" y="332362"/>
                </a:lnTo>
                <a:lnTo>
                  <a:pt x="439548" y="332362"/>
                </a:lnTo>
                <a:lnTo>
                  <a:pt x="442446" y="329457"/>
                </a:lnTo>
                <a:lnTo>
                  <a:pt x="442446" y="322300"/>
                </a:lnTo>
                <a:lnTo>
                  <a:pt x="439548" y="319402"/>
                </a:lnTo>
                <a:close/>
              </a:path>
              <a:path w="442595" h="424180">
                <a:moveTo>
                  <a:pt x="439548" y="410716"/>
                </a:moveTo>
                <a:lnTo>
                  <a:pt x="354347" y="410716"/>
                </a:lnTo>
                <a:lnTo>
                  <a:pt x="351445" y="413618"/>
                </a:lnTo>
                <a:lnTo>
                  <a:pt x="351445" y="420775"/>
                </a:lnTo>
                <a:lnTo>
                  <a:pt x="354347" y="423673"/>
                </a:lnTo>
                <a:lnTo>
                  <a:pt x="439548" y="423673"/>
                </a:lnTo>
                <a:lnTo>
                  <a:pt x="442446" y="420775"/>
                </a:lnTo>
                <a:lnTo>
                  <a:pt x="442446" y="413618"/>
                </a:lnTo>
                <a:lnTo>
                  <a:pt x="439548" y="410716"/>
                </a:lnTo>
                <a:close/>
              </a:path>
              <a:path w="442595" h="424180">
                <a:moveTo>
                  <a:pt x="432503" y="332362"/>
                </a:moveTo>
                <a:lnTo>
                  <a:pt x="418830" y="332362"/>
                </a:lnTo>
                <a:lnTo>
                  <a:pt x="416437" y="340457"/>
                </a:lnTo>
                <a:lnTo>
                  <a:pt x="414121" y="350137"/>
                </a:lnTo>
                <a:lnTo>
                  <a:pt x="412372" y="360724"/>
                </a:lnTo>
                <a:lnTo>
                  <a:pt x="411680" y="371541"/>
                </a:lnTo>
                <a:lnTo>
                  <a:pt x="412372" y="382354"/>
                </a:lnTo>
                <a:lnTo>
                  <a:pt x="414121" y="392940"/>
                </a:lnTo>
                <a:lnTo>
                  <a:pt x="416437" y="402620"/>
                </a:lnTo>
                <a:lnTo>
                  <a:pt x="418830" y="410716"/>
                </a:lnTo>
                <a:lnTo>
                  <a:pt x="432503" y="410716"/>
                </a:lnTo>
                <a:lnTo>
                  <a:pt x="430159" y="403448"/>
                </a:lnTo>
                <a:lnTo>
                  <a:pt x="427579" y="393776"/>
                </a:lnTo>
                <a:lnTo>
                  <a:pt x="425494" y="382780"/>
                </a:lnTo>
                <a:lnTo>
                  <a:pt x="424637" y="371541"/>
                </a:lnTo>
                <a:lnTo>
                  <a:pt x="425494" y="360297"/>
                </a:lnTo>
                <a:lnTo>
                  <a:pt x="427579" y="349299"/>
                </a:lnTo>
                <a:lnTo>
                  <a:pt x="430159" y="339627"/>
                </a:lnTo>
                <a:lnTo>
                  <a:pt x="432503" y="332362"/>
                </a:lnTo>
                <a:close/>
              </a:path>
              <a:path w="442595" h="424180">
                <a:moveTo>
                  <a:pt x="437324" y="60998"/>
                </a:moveTo>
                <a:lnTo>
                  <a:pt x="91180" y="60998"/>
                </a:lnTo>
                <a:lnTo>
                  <a:pt x="72562" y="64766"/>
                </a:lnTo>
                <a:lnTo>
                  <a:pt x="57340" y="75038"/>
                </a:lnTo>
                <a:lnTo>
                  <a:pt x="47069" y="90259"/>
                </a:lnTo>
                <a:lnTo>
                  <a:pt x="43300" y="108878"/>
                </a:lnTo>
                <a:lnTo>
                  <a:pt x="47069" y="127498"/>
                </a:lnTo>
                <a:lnTo>
                  <a:pt x="57340" y="142719"/>
                </a:lnTo>
                <a:lnTo>
                  <a:pt x="72562" y="152990"/>
                </a:lnTo>
                <a:lnTo>
                  <a:pt x="91180" y="156758"/>
                </a:lnTo>
                <a:lnTo>
                  <a:pt x="69324" y="156758"/>
                </a:lnTo>
                <a:lnTo>
                  <a:pt x="27786" y="184311"/>
                </a:lnTo>
                <a:lnTo>
                  <a:pt x="24237" y="274312"/>
                </a:lnTo>
                <a:lnTo>
                  <a:pt x="27786" y="291847"/>
                </a:lnTo>
                <a:lnTo>
                  <a:pt x="37458" y="306181"/>
                </a:lnTo>
                <a:lnTo>
                  <a:pt x="51791" y="315853"/>
                </a:lnTo>
                <a:lnTo>
                  <a:pt x="69324" y="319402"/>
                </a:lnTo>
                <a:lnTo>
                  <a:pt x="390660" y="319402"/>
                </a:lnTo>
                <a:lnTo>
                  <a:pt x="393559" y="316500"/>
                </a:lnTo>
                <a:lnTo>
                  <a:pt x="393559" y="309347"/>
                </a:lnTo>
                <a:lnTo>
                  <a:pt x="390660" y="306445"/>
                </a:lnTo>
                <a:lnTo>
                  <a:pt x="69324" y="306445"/>
                </a:lnTo>
                <a:lnTo>
                  <a:pt x="56828" y="303917"/>
                </a:lnTo>
                <a:lnTo>
                  <a:pt x="46614" y="297025"/>
                </a:lnTo>
                <a:lnTo>
                  <a:pt x="39723" y="286810"/>
                </a:lnTo>
                <a:lnTo>
                  <a:pt x="37194" y="274312"/>
                </a:lnTo>
                <a:lnTo>
                  <a:pt x="37311" y="201264"/>
                </a:lnTo>
                <a:lnTo>
                  <a:pt x="39723" y="189349"/>
                </a:lnTo>
                <a:lnTo>
                  <a:pt x="46614" y="179135"/>
                </a:lnTo>
                <a:lnTo>
                  <a:pt x="56828" y="172243"/>
                </a:lnTo>
                <a:lnTo>
                  <a:pt x="69324" y="169715"/>
                </a:lnTo>
                <a:lnTo>
                  <a:pt x="272069" y="169715"/>
                </a:lnTo>
                <a:lnTo>
                  <a:pt x="272069" y="143798"/>
                </a:lnTo>
                <a:lnTo>
                  <a:pt x="91180" y="143798"/>
                </a:lnTo>
                <a:lnTo>
                  <a:pt x="77602" y="141049"/>
                </a:lnTo>
                <a:lnTo>
                  <a:pt x="66500" y="133558"/>
                </a:lnTo>
                <a:lnTo>
                  <a:pt x="59008" y="122457"/>
                </a:lnTo>
                <a:lnTo>
                  <a:pt x="56259" y="108878"/>
                </a:lnTo>
                <a:lnTo>
                  <a:pt x="59008" y="95299"/>
                </a:lnTo>
                <a:lnTo>
                  <a:pt x="66500" y="84196"/>
                </a:lnTo>
                <a:lnTo>
                  <a:pt x="77602" y="76703"/>
                </a:lnTo>
                <a:lnTo>
                  <a:pt x="91180" y="73954"/>
                </a:lnTo>
                <a:lnTo>
                  <a:pt x="437324" y="73954"/>
                </a:lnTo>
                <a:lnTo>
                  <a:pt x="440228" y="71056"/>
                </a:lnTo>
                <a:lnTo>
                  <a:pt x="440228" y="63900"/>
                </a:lnTo>
                <a:lnTo>
                  <a:pt x="437324" y="60998"/>
                </a:lnTo>
                <a:close/>
              </a:path>
              <a:path w="442595" h="424180">
                <a:moveTo>
                  <a:pt x="364773" y="279319"/>
                </a:moveTo>
                <a:lnTo>
                  <a:pt x="358407" y="282596"/>
                </a:lnTo>
                <a:lnTo>
                  <a:pt x="357159" y="286501"/>
                </a:lnTo>
                <a:lnTo>
                  <a:pt x="361878" y="295652"/>
                </a:lnTo>
                <a:lnTo>
                  <a:pt x="365412" y="301195"/>
                </a:lnTo>
                <a:lnTo>
                  <a:pt x="369417" y="306445"/>
                </a:lnTo>
                <a:lnTo>
                  <a:pt x="386379" y="306445"/>
                </a:lnTo>
                <a:lnTo>
                  <a:pt x="381764" y="301183"/>
                </a:lnTo>
                <a:lnTo>
                  <a:pt x="377507" y="295584"/>
                </a:lnTo>
                <a:lnTo>
                  <a:pt x="373727" y="289832"/>
                </a:lnTo>
                <a:lnTo>
                  <a:pt x="370316" y="283748"/>
                </a:lnTo>
                <a:lnTo>
                  <a:pt x="368679" y="280569"/>
                </a:lnTo>
                <a:lnTo>
                  <a:pt x="364773" y="279319"/>
                </a:lnTo>
                <a:close/>
              </a:path>
              <a:path w="442595" h="424180">
                <a:moveTo>
                  <a:pt x="386358" y="169715"/>
                </a:moveTo>
                <a:lnTo>
                  <a:pt x="369388" y="169715"/>
                </a:lnTo>
                <a:lnTo>
                  <a:pt x="359477" y="185128"/>
                </a:lnTo>
                <a:lnTo>
                  <a:pt x="352251" y="201849"/>
                </a:lnTo>
                <a:lnTo>
                  <a:pt x="347827" y="219594"/>
                </a:lnTo>
                <a:lnTo>
                  <a:pt x="346326" y="238079"/>
                </a:lnTo>
                <a:lnTo>
                  <a:pt x="346326" y="244717"/>
                </a:lnTo>
                <a:lnTo>
                  <a:pt x="346913" y="251369"/>
                </a:lnTo>
                <a:lnTo>
                  <a:pt x="348612" y="260992"/>
                </a:lnTo>
                <a:lnTo>
                  <a:pt x="351345" y="263199"/>
                </a:lnTo>
                <a:lnTo>
                  <a:pt x="354804" y="263199"/>
                </a:lnTo>
                <a:lnTo>
                  <a:pt x="355185" y="263170"/>
                </a:lnTo>
                <a:lnTo>
                  <a:pt x="359088" y="262475"/>
                </a:lnTo>
                <a:lnTo>
                  <a:pt x="361439" y="259113"/>
                </a:lnTo>
                <a:lnTo>
                  <a:pt x="359801" y="249850"/>
                </a:lnTo>
                <a:lnTo>
                  <a:pt x="359352" y="244717"/>
                </a:lnTo>
                <a:lnTo>
                  <a:pt x="359286" y="238079"/>
                </a:lnTo>
                <a:lnTo>
                  <a:pt x="361058" y="219208"/>
                </a:lnTo>
                <a:lnTo>
                  <a:pt x="366268" y="201264"/>
                </a:lnTo>
                <a:lnTo>
                  <a:pt x="374754" y="184637"/>
                </a:lnTo>
                <a:lnTo>
                  <a:pt x="386358" y="169715"/>
                </a:lnTo>
                <a:close/>
              </a:path>
              <a:path w="442595" h="424180">
                <a:moveTo>
                  <a:pt x="305304" y="191105"/>
                </a:moveTo>
                <a:lnTo>
                  <a:pt x="282202" y="191105"/>
                </a:lnTo>
                <a:lnTo>
                  <a:pt x="291815" y="202039"/>
                </a:lnTo>
                <a:lnTo>
                  <a:pt x="295783" y="203028"/>
                </a:lnTo>
                <a:lnTo>
                  <a:pt x="302975" y="200322"/>
                </a:lnTo>
                <a:lnTo>
                  <a:pt x="305304" y="196959"/>
                </a:lnTo>
                <a:lnTo>
                  <a:pt x="305304" y="191105"/>
                </a:lnTo>
                <a:close/>
              </a:path>
              <a:path w="442595" h="424180">
                <a:moveTo>
                  <a:pt x="272069" y="169715"/>
                </a:moveTo>
                <a:lnTo>
                  <a:pt x="259105" y="169715"/>
                </a:lnTo>
                <a:lnTo>
                  <a:pt x="259105" y="196959"/>
                </a:lnTo>
                <a:lnTo>
                  <a:pt x="261432" y="200322"/>
                </a:lnTo>
                <a:lnTo>
                  <a:pt x="265035" y="201676"/>
                </a:lnTo>
                <a:lnTo>
                  <a:pt x="267544" y="202759"/>
                </a:lnTo>
                <a:lnTo>
                  <a:pt x="272141" y="202359"/>
                </a:lnTo>
                <a:lnTo>
                  <a:pt x="275132" y="199155"/>
                </a:lnTo>
                <a:lnTo>
                  <a:pt x="282202" y="191105"/>
                </a:lnTo>
                <a:lnTo>
                  <a:pt x="305304" y="191105"/>
                </a:lnTo>
                <a:lnTo>
                  <a:pt x="305304" y="183017"/>
                </a:lnTo>
                <a:lnTo>
                  <a:pt x="272069" y="183017"/>
                </a:lnTo>
                <a:lnTo>
                  <a:pt x="272069" y="169715"/>
                </a:lnTo>
                <a:close/>
              </a:path>
              <a:path w="442595" h="424180">
                <a:moveTo>
                  <a:pt x="284565" y="175701"/>
                </a:moveTo>
                <a:lnTo>
                  <a:pt x="279845" y="175701"/>
                </a:lnTo>
                <a:lnTo>
                  <a:pt x="277606" y="176712"/>
                </a:lnTo>
                <a:lnTo>
                  <a:pt x="272069" y="183017"/>
                </a:lnTo>
                <a:lnTo>
                  <a:pt x="292345" y="183017"/>
                </a:lnTo>
                <a:lnTo>
                  <a:pt x="286804" y="176712"/>
                </a:lnTo>
                <a:lnTo>
                  <a:pt x="284565" y="175701"/>
                </a:lnTo>
                <a:close/>
              </a:path>
              <a:path w="442595" h="424180">
                <a:moveTo>
                  <a:pt x="367595" y="104612"/>
                </a:moveTo>
                <a:lnTo>
                  <a:pt x="292345" y="104612"/>
                </a:lnTo>
                <a:lnTo>
                  <a:pt x="292345" y="183017"/>
                </a:lnTo>
                <a:lnTo>
                  <a:pt x="305304" y="183017"/>
                </a:lnTo>
                <a:lnTo>
                  <a:pt x="305304" y="169715"/>
                </a:lnTo>
                <a:lnTo>
                  <a:pt x="390660" y="169715"/>
                </a:lnTo>
                <a:lnTo>
                  <a:pt x="393559" y="166813"/>
                </a:lnTo>
                <a:lnTo>
                  <a:pt x="393559" y="159656"/>
                </a:lnTo>
                <a:lnTo>
                  <a:pt x="390660" y="156758"/>
                </a:lnTo>
                <a:lnTo>
                  <a:pt x="437324" y="156758"/>
                </a:lnTo>
                <a:lnTo>
                  <a:pt x="440228" y="153860"/>
                </a:lnTo>
                <a:lnTo>
                  <a:pt x="440228" y="146704"/>
                </a:lnTo>
                <a:lnTo>
                  <a:pt x="437324" y="143798"/>
                </a:lnTo>
                <a:lnTo>
                  <a:pt x="305297" y="143798"/>
                </a:lnTo>
                <a:lnTo>
                  <a:pt x="305297" y="104616"/>
                </a:lnTo>
                <a:lnTo>
                  <a:pt x="367595" y="104612"/>
                </a:lnTo>
                <a:close/>
              </a:path>
              <a:path w="442595" h="424180">
                <a:moveTo>
                  <a:pt x="367591" y="91659"/>
                </a:moveTo>
                <a:lnTo>
                  <a:pt x="253306" y="91659"/>
                </a:lnTo>
                <a:lnTo>
                  <a:pt x="250404" y="94557"/>
                </a:lnTo>
                <a:lnTo>
                  <a:pt x="250404" y="101714"/>
                </a:lnTo>
                <a:lnTo>
                  <a:pt x="253306" y="104616"/>
                </a:lnTo>
                <a:lnTo>
                  <a:pt x="259105" y="104616"/>
                </a:lnTo>
                <a:lnTo>
                  <a:pt x="259105" y="143798"/>
                </a:lnTo>
                <a:lnTo>
                  <a:pt x="272069" y="143798"/>
                </a:lnTo>
                <a:lnTo>
                  <a:pt x="272069" y="104612"/>
                </a:lnTo>
                <a:lnTo>
                  <a:pt x="367595" y="104612"/>
                </a:lnTo>
                <a:lnTo>
                  <a:pt x="370493" y="101714"/>
                </a:lnTo>
                <a:lnTo>
                  <a:pt x="370493" y="94557"/>
                </a:lnTo>
                <a:lnTo>
                  <a:pt x="367591" y="91659"/>
                </a:lnTo>
                <a:close/>
              </a:path>
              <a:path w="442595" h="424180">
                <a:moveTo>
                  <a:pt x="431038" y="73954"/>
                </a:moveTo>
                <a:lnTo>
                  <a:pt x="417382" y="73954"/>
                </a:lnTo>
                <a:lnTo>
                  <a:pt x="415252" y="81289"/>
                </a:lnTo>
                <a:lnTo>
                  <a:pt x="413226" y="89930"/>
                </a:lnTo>
                <a:lnTo>
                  <a:pt x="411711" y="99314"/>
                </a:lnTo>
                <a:lnTo>
                  <a:pt x="411115" y="108878"/>
                </a:lnTo>
                <a:lnTo>
                  <a:pt x="411711" y="118442"/>
                </a:lnTo>
                <a:lnTo>
                  <a:pt x="413226" y="127825"/>
                </a:lnTo>
                <a:lnTo>
                  <a:pt x="415252" y="136465"/>
                </a:lnTo>
                <a:lnTo>
                  <a:pt x="417382" y="143798"/>
                </a:lnTo>
                <a:lnTo>
                  <a:pt x="431038" y="143798"/>
                </a:lnTo>
                <a:lnTo>
                  <a:pt x="428929" y="137197"/>
                </a:lnTo>
                <a:lnTo>
                  <a:pt x="426650" y="128562"/>
                </a:lnTo>
                <a:lnTo>
                  <a:pt x="424826" y="118815"/>
                </a:lnTo>
                <a:lnTo>
                  <a:pt x="424079" y="108878"/>
                </a:lnTo>
                <a:lnTo>
                  <a:pt x="424826" y="98940"/>
                </a:lnTo>
                <a:lnTo>
                  <a:pt x="426650" y="89193"/>
                </a:lnTo>
                <a:lnTo>
                  <a:pt x="428929" y="80557"/>
                </a:lnTo>
                <a:lnTo>
                  <a:pt x="431038" y="73954"/>
                </a:lnTo>
                <a:close/>
              </a:path>
              <a:path w="442595" h="424180">
                <a:moveTo>
                  <a:pt x="64557" y="118"/>
                </a:moveTo>
                <a:lnTo>
                  <a:pt x="30742" y="118"/>
                </a:lnTo>
                <a:lnTo>
                  <a:pt x="18905" y="2514"/>
                </a:lnTo>
                <a:lnTo>
                  <a:pt x="9229" y="9045"/>
                </a:lnTo>
                <a:lnTo>
                  <a:pt x="2701" y="18723"/>
                </a:lnTo>
                <a:lnTo>
                  <a:pt x="306" y="30560"/>
                </a:lnTo>
                <a:lnTo>
                  <a:pt x="2701" y="42397"/>
                </a:lnTo>
                <a:lnTo>
                  <a:pt x="9229" y="52074"/>
                </a:lnTo>
                <a:lnTo>
                  <a:pt x="18905" y="58602"/>
                </a:lnTo>
                <a:lnTo>
                  <a:pt x="30742" y="60998"/>
                </a:lnTo>
                <a:lnTo>
                  <a:pt x="388849" y="60998"/>
                </a:lnTo>
                <a:lnTo>
                  <a:pt x="391222" y="59400"/>
                </a:lnTo>
                <a:lnTo>
                  <a:pt x="393209" y="54518"/>
                </a:lnTo>
                <a:lnTo>
                  <a:pt x="392619" y="51714"/>
                </a:lnTo>
                <a:lnTo>
                  <a:pt x="388842" y="48041"/>
                </a:lnTo>
                <a:lnTo>
                  <a:pt x="21102" y="48041"/>
                </a:lnTo>
                <a:lnTo>
                  <a:pt x="13265" y="40200"/>
                </a:lnTo>
                <a:lnTo>
                  <a:pt x="13265" y="20923"/>
                </a:lnTo>
                <a:lnTo>
                  <a:pt x="21102" y="13078"/>
                </a:lnTo>
                <a:lnTo>
                  <a:pt x="64557" y="13078"/>
                </a:lnTo>
                <a:lnTo>
                  <a:pt x="67456" y="10180"/>
                </a:lnTo>
                <a:lnTo>
                  <a:pt x="67456" y="3023"/>
                </a:lnTo>
                <a:lnTo>
                  <a:pt x="64557" y="118"/>
                </a:lnTo>
                <a:close/>
              </a:path>
              <a:path w="442595" h="424180">
                <a:moveTo>
                  <a:pt x="392421" y="0"/>
                </a:moveTo>
                <a:lnTo>
                  <a:pt x="386206" y="118"/>
                </a:lnTo>
                <a:lnTo>
                  <a:pt x="90333" y="118"/>
                </a:lnTo>
                <a:lnTo>
                  <a:pt x="87435" y="3023"/>
                </a:lnTo>
                <a:lnTo>
                  <a:pt x="87435" y="10180"/>
                </a:lnTo>
                <a:lnTo>
                  <a:pt x="90333" y="13078"/>
                </a:lnTo>
                <a:lnTo>
                  <a:pt x="373614" y="13078"/>
                </a:lnTo>
                <a:lnTo>
                  <a:pt x="370989" y="18453"/>
                </a:lnTo>
                <a:lnTo>
                  <a:pt x="369600" y="24392"/>
                </a:lnTo>
                <a:lnTo>
                  <a:pt x="369600" y="36730"/>
                </a:lnTo>
                <a:lnTo>
                  <a:pt x="370987" y="42670"/>
                </a:lnTo>
                <a:lnTo>
                  <a:pt x="373611" y="48041"/>
                </a:lnTo>
                <a:lnTo>
                  <a:pt x="388842" y="48041"/>
                </a:lnTo>
                <a:lnTo>
                  <a:pt x="385462" y="44754"/>
                </a:lnTo>
                <a:lnTo>
                  <a:pt x="382557" y="37890"/>
                </a:lnTo>
                <a:lnTo>
                  <a:pt x="382557" y="23227"/>
                </a:lnTo>
                <a:lnTo>
                  <a:pt x="385462" y="16369"/>
                </a:lnTo>
                <a:lnTo>
                  <a:pt x="390729" y="11245"/>
                </a:lnTo>
                <a:lnTo>
                  <a:pt x="394487" y="7793"/>
                </a:lnTo>
                <a:lnTo>
                  <a:pt x="392421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09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Mustahkamlash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357304"/>
          <a:ext cx="6786609" cy="2428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8436"/>
                <a:gridCol w="2550720"/>
                <a:gridCol w="2357453"/>
              </a:tblGrid>
              <a:tr h="8715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Ilk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asarlari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Qissalari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Pomanlari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4297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58" y="2143122"/>
            <a:ext cx="1537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Ishqiboz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3143254"/>
            <a:ext cx="11428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Tortiq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71736" y="2143122"/>
            <a:ext cx="14863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Qadrdon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dalalar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14612" y="3143254"/>
            <a:ext cx="1194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Hukm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86380" y="2285998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Ufq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72066" y="3143254"/>
            <a:ext cx="1383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Jimjitlik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6929454" y="1357304"/>
          <a:ext cx="2000296" cy="2401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96"/>
              </a:tblGrid>
              <a:tr h="8715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Pyesalari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4297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87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072330" y="2214560"/>
            <a:ext cx="17459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Kelinlar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qo‘zg‘oloni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86644" y="3143254"/>
            <a:ext cx="1245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Kuyov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13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Qoplon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hikoyasi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2-02_19-18-0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2143122"/>
            <a:ext cx="2254367" cy="26796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photo_2020-12-02_19-17-3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1285866"/>
            <a:ext cx="3643314" cy="34004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Qurboyboyning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maqsadi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…</a:t>
            </a:r>
            <a:endParaRPr lang="ru-RU" sz="5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photo_2020-12-02_19-17-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0" y="3214692"/>
            <a:ext cx="1428736" cy="1428742"/>
          </a:xfrm>
          <a:prstGeom prst="rect">
            <a:avLst/>
          </a:prstGeom>
        </p:spPr>
      </p:pic>
      <p:pic>
        <p:nvPicPr>
          <p:cNvPr id="6" name="Рисунок 5" descr="photo_2020-12-04_20-54-1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2786064"/>
            <a:ext cx="2947989" cy="21431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Содержимое 7" descr="photo_2020-12-04_20-54-35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5143504" y="3071816"/>
            <a:ext cx="2857496" cy="1658939"/>
          </a:xfrm>
        </p:spPr>
      </p:pic>
      <p:sp>
        <p:nvSpPr>
          <p:cNvPr id="9" name="TextBox 8"/>
          <p:cNvSpPr txBox="1"/>
          <p:nvPr/>
        </p:nvSpPr>
        <p:spPr>
          <a:xfrm>
            <a:off x="357158" y="1500180"/>
            <a:ext cx="79662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Yo‘q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xo‘jayin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so‘ramang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Siz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shu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maqsadda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oshno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bo‘lmaganman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Bunaqa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gapni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aytsangiz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uyingizga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ikkinchi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qadam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bosmay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ketaman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2-конечная звезда 10"/>
          <p:cNvSpPr/>
          <p:nvPr/>
        </p:nvSpPr>
        <p:spPr>
          <a:xfrm>
            <a:off x="6715140" y="2285998"/>
            <a:ext cx="2071702" cy="1200152"/>
          </a:xfrm>
          <a:prstGeom prst="star12">
            <a:avLst>
              <a:gd name="adj" fmla="val 2613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180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ятно 1 11"/>
          <p:cNvSpPr/>
          <p:nvPr/>
        </p:nvSpPr>
        <p:spPr>
          <a:xfrm>
            <a:off x="3428992" y="2786064"/>
            <a:ext cx="1071570" cy="914400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30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Tillayev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2-02_19-17-2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643056"/>
            <a:ext cx="2571768" cy="2393943"/>
          </a:xfrm>
        </p:spPr>
      </p:pic>
      <p:sp>
        <p:nvSpPr>
          <p:cNvPr id="5" name="TextBox 4"/>
          <p:cNvSpPr txBox="1"/>
          <p:nvPr/>
        </p:nvSpPr>
        <p:spPr>
          <a:xfrm>
            <a:off x="2857488" y="1785932"/>
            <a:ext cx="611096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Doktor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endi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bo‘lmadi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nafaqaga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chiqing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maslahat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berishgandan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keyin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Tillayev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ariza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yozib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ishdan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bo‘shatishlarini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so‘radi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Tillayev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o‘rniga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boshqa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rahbar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tayinlandi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Sobiq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hikoyasi</a:t>
            </a:r>
            <a:endParaRPr lang="ru-RU" sz="5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2-05_20-44-0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174" y="2643188"/>
            <a:ext cx="3143272" cy="2286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photo_2020-12-05_20-54-2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3357568"/>
            <a:ext cx="1643074" cy="16430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photo_2020-12-05_20-54-4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60" y="3429006"/>
            <a:ext cx="1571636" cy="1500198"/>
          </a:xfrm>
          <a:prstGeom prst="rect">
            <a:avLst/>
          </a:prstGeom>
        </p:spPr>
      </p:pic>
      <p:pic>
        <p:nvPicPr>
          <p:cNvPr id="7" name="Рисунок 6" descr="photo_2020-12-05_20-55-2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00826" y="1142990"/>
            <a:ext cx="2428892" cy="17859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14348" y="1500180"/>
            <a:ext cx="56300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Xoh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ishoning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xoh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ishonmang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birinchi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kuniyoq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tonna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paxta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teribman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Navbatdagi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uchrashuvlar</a:t>
            </a:r>
            <a:r>
              <a:rPr lang="en-US" sz="5400" dirty="0" smtClean="0">
                <a:latin typeface="Arial" pitchFamily="34" charset="0"/>
                <a:cs typeface="Arial" pitchFamily="34" charset="0"/>
              </a:rPr>
              <a:t>…</a:t>
            </a:r>
            <a:endParaRPr lang="ru-RU" sz="5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2-05_20-25-1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43636" y="2857502"/>
            <a:ext cx="1428760" cy="1965315"/>
          </a:xfrm>
        </p:spPr>
      </p:pic>
      <p:pic>
        <p:nvPicPr>
          <p:cNvPr id="5" name="Рисунок 4" descr="photo_2020-12-05_20-54-5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3306" y="2643188"/>
            <a:ext cx="1928794" cy="2214560"/>
          </a:xfrm>
          <a:prstGeom prst="rect">
            <a:avLst/>
          </a:prstGeom>
        </p:spPr>
      </p:pic>
      <p:pic>
        <p:nvPicPr>
          <p:cNvPr id="6" name="Рисунок 5" descr="photo_2020-12-05_20-25-0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39727" y="1214428"/>
            <a:ext cx="1604273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photo_2020-12-05_20-24-3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071552"/>
            <a:ext cx="1796035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photo_2020-12-05_21-57-4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857884" y="1214428"/>
            <a:ext cx="1285884" cy="1571618"/>
          </a:xfrm>
          <a:prstGeom prst="rect">
            <a:avLst/>
          </a:prstGeom>
        </p:spPr>
      </p:pic>
      <p:pic>
        <p:nvPicPr>
          <p:cNvPr id="11" name="Рисунок 10" descr="photo_2020-12-05_21-57-50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9058" y="1142990"/>
            <a:ext cx="1500198" cy="1571618"/>
          </a:xfrm>
          <a:prstGeom prst="rect">
            <a:avLst/>
          </a:prstGeom>
        </p:spPr>
      </p:pic>
      <p:pic>
        <p:nvPicPr>
          <p:cNvPr id="12" name="Рисунок 11" descr="photo_2020-12-05_21-58-02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000232" y="1214428"/>
            <a:ext cx="1357322" cy="1357304"/>
          </a:xfrm>
          <a:prstGeom prst="rect">
            <a:avLst/>
          </a:prstGeom>
        </p:spPr>
      </p:pic>
      <p:pic>
        <p:nvPicPr>
          <p:cNvPr id="13" name="Рисунок 12" descr="photo_2020-12-05_22-06-54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43042" y="3214692"/>
            <a:ext cx="1428760" cy="1643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58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5400" dirty="0" err="1" smtClean="0">
                <a:latin typeface="Arial" pitchFamily="34" charset="0"/>
                <a:cs typeface="Arial" pitchFamily="34" charset="0"/>
              </a:rPr>
              <a:t>Mustahkamlash</a:t>
            </a:r>
            <a:endParaRPr lang="ru-RU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857238"/>
            <a:ext cx="25827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Qoplon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hikoyasi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15074" y="928676"/>
            <a:ext cx="2377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Sobiq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hikoyasi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15140" y="4286262"/>
            <a:ext cx="21226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laganbardorlik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44" y="4500576"/>
            <a:ext cx="24641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ikkiyuzlamachilik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00562" y="3500444"/>
            <a:ext cx="2515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Xushomadgo‘ylik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 descr="photo_2020-12-05_21-57-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488" y="3929072"/>
            <a:ext cx="1071570" cy="1071552"/>
          </a:xfrm>
          <a:prstGeom prst="rect">
            <a:avLst/>
          </a:prstGeom>
        </p:spPr>
      </p:pic>
      <p:pic>
        <p:nvPicPr>
          <p:cNvPr id="11" name="Рисунок 10" descr="photo_2020-12-04_20-57-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4071948"/>
            <a:ext cx="1357298" cy="904874"/>
          </a:xfrm>
          <a:prstGeom prst="rect">
            <a:avLst/>
          </a:prstGeom>
        </p:spPr>
      </p:pic>
      <p:pic>
        <p:nvPicPr>
          <p:cNvPr id="12" name="Рисунок 11" descr="photo_2020-12-02_19-17-3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6644" y="3143254"/>
            <a:ext cx="1143008" cy="1042981"/>
          </a:xfrm>
          <a:prstGeom prst="rect">
            <a:avLst/>
          </a:prstGeom>
        </p:spPr>
      </p:pic>
      <p:pic>
        <p:nvPicPr>
          <p:cNvPr id="13" name="Рисунок 12" descr="photo_2020-12-05_21-57-4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43372" y="3857634"/>
            <a:ext cx="857256" cy="1142990"/>
          </a:xfrm>
          <a:prstGeom prst="rect">
            <a:avLst/>
          </a:prstGeom>
        </p:spPr>
      </p:pic>
      <p:pic>
        <p:nvPicPr>
          <p:cNvPr id="14" name="Рисунок 13" descr="photo_2020-12-05_21-58-0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7158" y="3286130"/>
            <a:ext cx="1000132" cy="107155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500166" y="3857634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satirik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29058" y="3000378"/>
            <a:ext cx="1571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yumoristik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Выгнутая влево стрелка 18"/>
          <p:cNvSpPr/>
          <p:nvPr/>
        </p:nvSpPr>
        <p:spPr>
          <a:xfrm>
            <a:off x="4786314" y="785800"/>
            <a:ext cx="731520" cy="121615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Выгнутая вправо стрелка 19"/>
          <p:cNvSpPr/>
          <p:nvPr/>
        </p:nvSpPr>
        <p:spPr>
          <a:xfrm>
            <a:off x="3857620" y="785800"/>
            <a:ext cx="731520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57356" y="3429006"/>
            <a:ext cx="2173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dabdababozlik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302 -0.03179 C 0.07517 -0.03241 0.08733 -0.03271 0.09948 -0.03395 C 0.11007 -0.03488 0.12066 -0.04167 0.13125 -0.04383 C 0.14028 -0.04938 0.13073 -0.04413 0.15052 -0.04784 C 0.16667 -0.05092 0.18212 -0.06265 0.19826 -0.06605 C 0.20851 -0.07099 0.19601 -0.06543 0.21302 -0.07006 C 0.22396 -0.07315 0.23524 -0.07994 0.24601 -0.08426 C 0.26198 -0.09043 0.27882 -0.09197 0.29497 -0.0963 C 0.30451 -0.10247 0.31962 -0.10309 0.33003 -0.10463 C 0.33906 -0.10741 0.34375 -0.10926 0.35399 -0.11049 C 0.36701 -0.11543 0.38056 -0.1179 0.39375 -0.12068 C 0.40434 -0.12562 0.4158 -0.12747 0.42674 -0.1287 C 0.43785 -0.13611 0.45382 -0.13734 0.46528 -0.13889 C 0.47535 -0.1429 0.48576 -0.14537 0.49601 -0.14691 C 0.50278 -0.14938 0.5099 -0.15123 0.51649 -0.15494 C 0.52604 -0.16049 0.53472 -0.1713 0.54375 -0.17932 C 0.54913 -0.18395 0.54531 -0.17809 0.55052 -0.18333 C 0.56146 -0.19413 0.57083 -0.20957 0.58125 -0.2216 C 0.58368 -0.22839 0.59028 -0.23981 0.59028 -0.23981 C 0.59549 -0.26667 0.59323 -0.29012 0.58247 -0.30864 C 0.5783 -0.31605 0.57604 -0.325 0.57101 -0.33086 C 0.56597 -0.34383 0.56753 -0.34846 0.56753 -0.36728 " pathEditMode="relative" ptsTypes="fffffffffffffffffffff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264 -0.06512 C 0.03628 -0.075 0.03923 -0.0858 0.04288 -0.09537 C 0.04496 -0.10833 0.04514 -0.11234 0.04288 -0.12592 C 0.04462 -0.17592 0.04479 -0.21635 0.04392 -0.26913 C 0.04323 -0.30771 0.04531 -0.29598 0.04166 -0.31358 C 0.04201 -0.33889 0.03975 -0.40339 0.04514 -0.43889 C 0.04635 -0.45987 0.04757 -0.48086 0.04965 -0.50154 C 0.05121 -0.53456 0.05087 -0.56543 0.05087 -0.59845 " pathEditMode="relative" ptsTypes="fffffff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46914E-7 C 0.01337 -0.00093 0.02674 -0.00123 0.04063 -0.00216 C 0.06025 -0.00401 0.08056 -0.01265 0.10035 -0.01543 C 0.11094 -0.01975 0.11563 -0.02037 0.1283 -0.02191 C 0.13629 -0.02562 0.13994 -0.02778 0.14757 -0.03457 C 0.15244 -0.03858 0.16476 -0.0392 0.17049 -0.04352 C 0.18143 -0.05185 0.19011 -0.05864 0.20296 -0.06296 C 0.21789 -0.07654 0.19601 -0.05802 0.21407 -0.06944 C 0.22066 -0.07377 0.22674 -0.0821 0.23369 -0.08673 C 0.23994 -0.09074 0.24688 -0.09383 0.2533 -0.09753 C 0.26285 -0.10278 0.27049 -0.11142 0.28091 -0.11482 C 0.28907 -0.12284 0.29757 -0.13025 0.30695 -0.13457 C 0.31042 -0.14198 0.31407 -0.14228 0.3198 -0.14722 C 0.32501 -0.1571 0.33073 -0.15525 0.33768 -0.16451 C 0.34393 -0.17284 0.34046 -0.17006 0.34723 -0.17315 C 0.3533 -0.18086 0.3573 -0.18982 0.36198 -0.19907 C 0.36285 -0.20154 0.36441 -0.2034 0.36511 -0.20586 C 0.36563 -0.20772 0.36719 -0.21142 0.36719 -0.21111 " pathEditMode="relative" rAng="0" ptsTypes="fffffffffffffffffA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" y="-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882 0.01203 C 0.08889 -0.00031 0.10348 -0.00062 0.11511 -0.00649 C 0.12205 -0.00988 0.12709 -0.01821 0.13386 -0.02192 C 0.13629 -0.02469 0.13803 -0.02871 0.14028 -0.03087 C 0.14306 -0.03395 0.14844 -0.03611 0.15157 -0.03766 C 0.15591 -0.04321 0.16146 -0.04784 0.1665 -0.05093 C 0.17153 -0.06081 0.18108 -0.06266 0.18803 -0.06667 C 0.19584 -0.07161 0.20313 -0.07655 0.2106 -0.08272 C 0.21528 -0.08642 0.22084 -0.08519 0.2257 -0.08951 C 0.23455 -0.09723 0.22466 -0.09105 0.23316 -0.09568 C 0.23907 -0.10247 0.24566 -0.10402 0.25191 -0.10957 C 0.25695 -0.11389 0.26146 -0.11729 0.26719 -0.12037 C 0.27205 -0.12624 0.28507 -0.13735 0.29098 -0.14074 C 0.29514 -0.14537 0.29688 -0.15186 0.30105 -0.15649 C 0.30712 -0.17284 0.31042 -0.19105 0.31251 -0.21019 C 0.3132 -0.22963 0.31511 -0.24939 0.31511 -0.26821 " pathEditMode="relative" rAng="0" ptsTypes="fffffffffffffffA"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-1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58025E-6 C 0.00191 -0.0108 -0.00157 -0.02932 -0.00573 -0.03827 C -0.00677 -0.04043 -0.00816 -0.04228 -0.00921 -0.04444 C -0.01094 -0.04815 -0.01372 -0.05648 -0.01372 -0.05648 C -0.0165 -0.07099 -0.01476 -0.06512 -0.01823 -0.07469 C -0.01962 -0.0821 -0.02309 -0.09136 -0.02622 -0.09691 C -0.0283 -0.10833 -0.03525 -0.11543 -0.0375 -0.12716 C -0.03872 -0.13364 -0.04323 -0.14537 -0.04323 -0.14537 C -0.04497 -0.15926 -0.05209 -0.17932 -0.05921 -0.18765 C -0.06094 -0.19784 -0.06424 -0.20494 -0.06823 -0.21204 C -0.06945 -0.21821 -0.06962 -0.225 -0.07171 -0.23025 C -0.07327 -0.23426 -0.07466 -0.23827 -0.07622 -0.24228 C -0.07691 -0.24444 -0.07848 -0.24846 -0.07848 -0.24846 C -0.07969 -0.25525 -0.08125 -0.25957 -0.08421 -0.26451 C -0.08664 -0.27932 -0.08299 -0.26142 -0.08872 -0.27654 C -0.09566 -0.29475 -0.08282 -0.26975 -0.09202 -0.28889 C -0.09584 -0.29691 -0.09514 -0.29198 -0.09775 -0.30093 C -0.10052 -0.3108 -0.10174 -0.32284 -0.10348 -0.33333 C -0.10417 -0.33796 -0.10677 -0.3429 -0.10677 -0.34722 " pathEditMode="relative" ptsTypes="ffffffffffffffffffA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23457E-6 C 0.0033 -0.00525 0.00503 -0.01049 0.00885 -0.01358 C 0.01163 -0.02346 0.01649 -0.02778 0.02135 -0.03148 C 0.03055 -0.05216 0.04861 -0.05525 0.06059 -0.0571 C 0.06927 -0.06142 0.07777 -0.06512 0.08663 -0.0679 C 0.09809 -0.07562 0.10798 -0.07438 0.12014 -0.07562 C 0.13177 -0.08117 0.14357 -0.08302 0.15555 -0.08549 C 0.16666 -0.09228 0.1783 -0.09383 0.18993 -0.09876 C 0.21041 -0.10771 0.22968 -0.11759 0.25069 -0.12191 C 0.26354 -0.12963 0.27743 -0.13426 0.29062 -0.13734 C 0.30538 -0.14444 0.31962 -0.15586 0.33437 -0.16111 C 0.34114 -0.17068 0.34982 -0.17037 0.35712 -0.17901 C 0.36198 -0.18395 0.36614 -0.19105 0.37118 -0.19413 C 0.37777 -0.20463 0.38385 -0.21173 0.39184 -0.21759 C 0.39635 -0.22099 0.39948 -0.22747 0.40434 -0.23055 C 0.4125 -0.24321 0.43055 -0.25771 0.44097 -0.2642 C 0.44583 -0.2713 0.45 -0.27253 0.4559 -0.27438 C 0.46059 -0.27963 0.46475 -0.28117 0.46962 -0.28488 C 0.47378 -0.29136 0.47864 -0.29444 0.4835 -0.29784 C 0.48767 -0.3037 0.49253 -0.30988 0.49722 -0.31296 C 0.50694 -0.32747 0.50625 -0.325 0.50625 -0.35401 " pathEditMode="relative" rAng="0" ptsTypes="ffffffffffffffffffffA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" y="-1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35802E-6 C -0.00712 -0.00432 -0.01337 -0.01173 -0.02014 -0.01605 C -0.02084 -0.01821 -0.02101 -0.02161 -0.0224 -0.02284 C -0.02431 -0.02531 -0.02882 -0.02716 -0.02882 -0.02716 C -0.03299 -0.03272 -0.03733 -0.03457 -0.04236 -0.03889 C -0.04913 -0.04506 -0.0566 -0.05216 -0.06424 -0.05648 C -0.07969 -0.0784 -0.09549 -0.07778 -0.11441 -0.07932 C -0.13525 -0.0858 -0.15625 -0.0892 -0.17674 -0.09475 C -0.20313 -0.10926 -0.229 -0.12901 -0.25608 -0.13766 C -0.29254 -0.14938 -0.32986 -0.1392 -0.36632 -0.13982 C -0.37691 -0.14537 -0.36493 -0.13982 -0.38525 -0.14445 C -0.39462 -0.1463 -0.40278 -0.15401 -0.41268 -0.15525 C -0.42604 -0.15525 -0.43959 -0.15371 -0.45261 -0.15371 " pathEditMode="relative" rAng="0" ptsTypes="ffffffffffffA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" y="-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C 0.00087 -0.00247 0.00156 -0.00463 0.00295 -0.00648 C 0.00677 -0.00926 0.01823 -0.01451 0.02274 -0.01636 C 0.03038 -0.02315 0.03906 -0.02778 0.04722 -0.03241 C 0.05243 -0.03642 0.05451 -0.04043 0.06024 -0.04259 C 0.07708 -0.05617 0.08924 -0.07654 0.1059 -0.09105 C 0.11059 -0.09938 0.1158 -0.1071 0.1224 -0.11327 C 0.12604 -0.12006 0.12986 -0.12469 0.13542 -0.12932 C 0.13941 -0.1429 0.13385 -0.12778 0.14184 -0.13889 C 0.14583 -0.14475 0.14861 -0.15123 0.15191 -0.1571 C 0.15417 -0.16142 0.15833 -0.16944 0.15833 -0.16913 C 0.16233 -0.18457 0.1592 -0.1787 0.16667 -0.18765 C 0.16788 -0.19228 0.16997 -0.20339 0.17326 -0.2071 " pathEditMode="relative" rAng="0" ptsTypes="ffffffffffffA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1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83951E-6 C -0.01337 -0.00371 -0.02622 -0.00648 -0.03976 -0.00803 C -0.05747 -0.01266 -0.07535 -0.01142 -0.09323 -0.0142 C -0.12396 -0.01883 -0.15434 -0.02315 -0.18524 -0.02624 C -0.19913 -0.03056 -0.21319 -0.03426 -0.22726 -0.03642 C -0.2375 -0.04074 -0.24861 -0.0426 -0.25903 -0.04445 C -0.26736 -0.04877 -0.25747 -0.04414 -0.27378 -0.04846 C -0.28906 -0.05247 -0.30382 -0.05834 -0.31927 -0.0605 C -0.37708 -0.0784 -0.47934 -0.06297 -0.50677 -0.06266 C -0.51858 -0.0605 -0.52639 -0.05865 -0.53872 -0.05865 " pathEditMode="relative" ptsTypes="fffffffffA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827 0.01389 C -0.11667 0.0071 -0.12066 0.00617 -0.14288 0.00401 C -0.16059 0.00061 -0.1783 3.58025E-6 -0.19601 -0.00309 C -0.20834 -0.01173 -0.22361 -0.01111 -0.23681 -0.01482 C -0.24445 -0.02037 -0.25191 -0.02253 -0.25972 -0.02686 C -0.27118 -0.03334 -0.28282 -0.04136 -0.29445 -0.04568 C -0.29948 -0.04908 -0.30365 -0.05093 -0.30886 -0.05309 C -0.32066 -0.05803 -0.33212 -0.06667 -0.34393 -0.07192 C -0.35469 -0.08272 -0.36702 -0.08982 -0.37865 -0.09568 C -0.38368 -0.10278 -0.38959 -0.10371 -0.39549 -0.10741 C -0.40052 -0.11111 -0.40504 -0.11667 -0.4099 -0.11976 C -0.41684 -0.12809 -0.41216 -0.12346 -0.42431 -0.12932 C -0.43507 -0.13395 -0.44636 -0.14136 -0.45677 -0.14846 C -0.46042 -0.15062 -0.46389 -0.1534 -0.46771 -0.15525 C -0.47136 -0.1571 -0.47847 -0.15988 -0.47847 -0.15957 C -0.49028 -0.17624 -0.50695 -0.17871 -0.52066 -0.18149 C -0.54028 -0.18982 -0.5599 -0.2 -0.57952 -0.20741 C -0.5875 -0.21111 -0.59549 -0.21883 -0.60365 -0.21945 C -0.64966 -0.22377 -0.63351 -0.21019 -0.64913 -0.22408 " pathEditMode="relative" rAng="0" ptsTypes="ffffffffffffffffffA"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" y="-1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962 0.00277 C -0.17171 0.00401 -0.2724 0.01203 -0.37414 0.01481 C -0.39375 0.01882 -0.41355 0.02037 -0.43316 0.02314 C -0.44497 0.02777 -0.45764 0.03086 -0.46962 0.03302 C -0.48125 0.04012 -0.49393 0.04105 -0.50591 0.04537 C -0.5158 0.04876 -0.52587 0.05277 -0.5356 0.0574 C -0.54636 0.07067 -0.53178 0.0537 -0.54237 0.06327 C -0.54601 0.06666 -0.5474 0.07129 -0.55139 0.07345 C -0.55816 0.08549 -0.56459 0.09722 -0.57066 0.10987 " pathEditMode="relative" ptsTypes="ffffffffA">
                                      <p:cBhvr>
                                        <p:cTn id="4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5" grpId="0"/>
      <p:bldP spid="16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Mustaqil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bajarish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topshiriq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Qoplon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hikoyasidagi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Qurbonboyga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qanday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maslahat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bo‘lardingiz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? U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qanday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yo‘l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tutishi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kerak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edi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? 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Sobiq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hikoyasi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qahramoni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sizningcha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qanday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odam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? 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Fikrlaringizni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daftaringizga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yozing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178</Words>
  <PresentationFormat>Экран (16:9)</PresentationFormat>
  <Paragraphs>47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Mustahkamlash</vt:lpstr>
      <vt:lpstr>“Qoplon” hikoyasi</vt:lpstr>
      <vt:lpstr>Qurboyboyning maqsadi…</vt:lpstr>
      <vt:lpstr>Tillayev </vt:lpstr>
      <vt:lpstr>“Sobiq” hikoyasi</vt:lpstr>
      <vt:lpstr>Navbatdagi uchrashuvlar…</vt:lpstr>
      <vt:lpstr>Mustahkamlash</vt:lpstr>
      <vt:lpstr>Mustaqil bajarish uchun topshiriq: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lenovo</cp:lastModifiedBy>
  <cp:revision>24</cp:revision>
  <dcterms:created xsi:type="dcterms:W3CDTF">2020-08-23T10:25:57Z</dcterms:created>
  <dcterms:modified xsi:type="dcterms:W3CDTF">2020-12-07T05:26:44Z</dcterms:modified>
</cp:coreProperties>
</file>