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7DEF0-3726-4C68-BE0E-12824B778CD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CE4EC06F-5EF0-49D2-99F9-778332D6D109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 err="1" smtClean="0">
              <a:latin typeface="Arial" pitchFamily="34" charset="0"/>
              <a:cs typeface="Arial" pitchFamily="34" charset="0"/>
            </a:rPr>
            <a:t>Muso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200" dirty="0" err="1" smtClean="0">
              <a:latin typeface="Arial" pitchFamily="34" charset="0"/>
              <a:cs typeface="Arial" pitchFamily="34" charset="0"/>
            </a:rPr>
            <a:t>Jalilning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 “</a:t>
          </a:r>
          <a:r>
            <a:rPr lang="en-US" sz="3200" dirty="0" err="1" smtClean="0">
              <a:latin typeface="Arial" pitchFamily="34" charset="0"/>
              <a:cs typeface="Arial" pitchFamily="34" charset="0"/>
            </a:rPr>
            <a:t>Ishonma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” </a:t>
          </a:r>
          <a:r>
            <a:rPr lang="en-US" sz="3200" dirty="0" err="1" smtClean="0">
              <a:latin typeface="Arial" pitchFamily="34" charset="0"/>
              <a:cs typeface="Arial" pitchFamily="34" charset="0"/>
            </a:rPr>
            <a:t>she’rini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200" dirty="0" err="1" smtClean="0">
              <a:latin typeface="Arial" pitchFamily="34" charset="0"/>
              <a:cs typeface="Arial" pitchFamily="34" charset="0"/>
            </a:rPr>
            <a:t>yod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200" dirty="0" err="1" smtClean="0">
              <a:latin typeface="Arial" pitchFamily="34" charset="0"/>
              <a:cs typeface="Arial" pitchFamily="34" charset="0"/>
            </a:rPr>
            <a:t>oling</a:t>
          </a:r>
          <a:r>
            <a:rPr lang="en-US" sz="3200" dirty="0" smtClean="0">
              <a:latin typeface="Arial" pitchFamily="34" charset="0"/>
              <a:cs typeface="Arial" pitchFamily="34" charset="0"/>
            </a:rPr>
            <a:t>.</a:t>
          </a:r>
        </a:p>
        <a:p>
          <a:r>
            <a:rPr lang="en-US" sz="3200" dirty="0" smtClean="0">
              <a:latin typeface="Arial" pitchFamily="34" charset="0"/>
              <a:cs typeface="Arial" pitchFamily="34" charset="0"/>
            </a:rPr>
            <a:t>( 19- bet)</a:t>
          </a:r>
          <a:endParaRPr lang="ru-RU" sz="3200" dirty="0">
            <a:latin typeface="Arial" pitchFamily="34" charset="0"/>
            <a:cs typeface="Arial" pitchFamily="34" charset="0"/>
          </a:endParaRPr>
        </a:p>
      </dgm:t>
    </dgm:pt>
    <dgm:pt modelId="{C772B74A-52E4-47FB-8D6D-13C6B764BE4B}" type="parTrans" cxnId="{2CC949C1-ED42-4D2F-A8CE-46F241361E80}">
      <dgm:prSet/>
      <dgm:spPr/>
      <dgm:t>
        <a:bodyPr/>
        <a:lstStyle/>
        <a:p>
          <a:endParaRPr lang="ru-RU"/>
        </a:p>
      </dgm:t>
    </dgm:pt>
    <dgm:pt modelId="{4BB1ECE7-668B-4AC9-AFA6-64BDD7A28B56}" type="sibTrans" cxnId="{2CC949C1-ED42-4D2F-A8CE-46F241361E80}">
      <dgm:prSet/>
      <dgm:spPr/>
      <dgm:t>
        <a:bodyPr/>
        <a:lstStyle/>
        <a:p>
          <a:endParaRPr lang="ru-RU"/>
        </a:p>
      </dgm:t>
    </dgm:pt>
    <dgm:pt modelId="{68E4F1ED-3F36-492F-9BC1-CD2787D7CC5E}" type="pres">
      <dgm:prSet presAssocID="{28F7DEF0-3726-4C68-BE0E-12824B778CDE}" presName="linearFlow" presStyleCnt="0">
        <dgm:presLayoutVars>
          <dgm:dir/>
          <dgm:resizeHandles val="exact"/>
        </dgm:presLayoutVars>
      </dgm:prSet>
      <dgm:spPr/>
    </dgm:pt>
    <dgm:pt modelId="{B1B84A31-9C9A-442E-B6F2-04885A0D2189}" type="pres">
      <dgm:prSet presAssocID="{CE4EC06F-5EF0-49D2-99F9-778332D6D109}" presName="composite" presStyleCnt="0"/>
      <dgm:spPr/>
    </dgm:pt>
    <dgm:pt modelId="{8CA7C46F-A20C-4139-BE9A-A0A3DC563978}" type="pres">
      <dgm:prSet presAssocID="{CE4EC06F-5EF0-49D2-99F9-778332D6D109}" presName="imgShp" presStyleLbl="fgImgPlace1" presStyleIdx="0" presStyleCnt="1" custScaleX="81386" custScaleY="84452" custLinFactNeighborX="-13785" custLinFactNeighborY="-585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CAD6BC6-EE46-42DC-B14C-0B9BE55E6EDE}" type="pres">
      <dgm:prSet presAssocID="{CE4EC06F-5EF0-49D2-99F9-778332D6D109}" presName="txShp" presStyleLbl="node1" presStyleIdx="0" presStyleCnt="1" custScaleX="123623" custScaleY="69675" custLinFactNeighborX="6559" custLinFactNeighborY="-5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C949C1-ED42-4D2F-A8CE-46F241361E80}" srcId="{28F7DEF0-3726-4C68-BE0E-12824B778CDE}" destId="{CE4EC06F-5EF0-49D2-99F9-778332D6D109}" srcOrd="0" destOrd="0" parTransId="{C772B74A-52E4-47FB-8D6D-13C6B764BE4B}" sibTransId="{4BB1ECE7-668B-4AC9-AFA6-64BDD7A28B56}"/>
    <dgm:cxn modelId="{08FE53BD-AE94-47A9-8826-3ECA28FDF8AA}" type="presOf" srcId="{28F7DEF0-3726-4C68-BE0E-12824B778CDE}" destId="{68E4F1ED-3F36-492F-9BC1-CD2787D7CC5E}" srcOrd="0" destOrd="0" presId="urn:microsoft.com/office/officeart/2005/8/layout/vList3"/>
    <dgm:cxn modelId="{21AD5376-D5B0-4835-836C-3231C84EC1C1}" type="presOf" srcId="{CE4EC06F-5EF0-49D2-99F9-778332D6D109}" destId="{CCAD6BC6-EE46-42DC-B14C-0B9BE55E6EDE}" srcOrd="0" destOrd="0" presId="urn:microsoft.com/office/officeart/2005/8/layout/vList3"/>
    <dgm:cxn modelId="{A8CC5C45-52F8-4CFF-835F-34120A135555}" type="presParOf" srcId="{68E4F1ED-3F36-492F-9BC1-CD2787D7CC5E}" destId="{B1B84A31-9C9A-442E-B6F2-04885A0D2189}" srcOrd="0" destOrd="0" presId="urn:microsoft.com/office/officeart/2005/8/layout/vList3"/>
    <dgm:cxn modelId="{DEF0EBD9-28FC-423F-AE37-42CB9F15B259}" type="presParOf" srcId="{B1B84A31-9C9A-442E-B6F2-04885A0D2189}" destId="{8CA7C46F-A20C-4139-BE9A-A0A3DC563978}" srcOrd="0" destOrd="0" presId="urn:microsoft.com/office/officeart/2005/8/layout/vList3"/>
    <dgm:cxn modelId="{899273EB-2A26-4E16-84F2-8F3E2587827C}" type="presParOf" srcId="{B1B84A31-9C9A-442E-B6F2-04885A0D2189}" destId="{CCAD6BC6-EE46-42DC-B14C-0B9BE55E6EDE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2414" y="0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500166" y="2143122"/>
            <a:ext cx="5857916" cy="137926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Musa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Jalil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hayoti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</a:t>
            </a:r>
            <a:endParaRPr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714480" y="342467"/>
            <a:ext cx="4786346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180" r="1180"/>
          <a:stretch>
            <a:fillRect/>
          </a:stretch>
        </p:blipFill>
        <p:spPr>
          <a:xfrm>
            <a:off x="4000496" y="3714758"/>
            <a:ext cx="2071702" cy="1214428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Ishonma”she’ri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ketdim,seni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kurashdim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qonli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Yurtni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qo‘limdan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ko‘mar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ko‘molmas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ko‘nglimni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deyish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mumkinmi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Yengib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12-06_12-31-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1214428"/>
            <a:ext cx="2643206" cy="3429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Qushcha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she’ri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6_11-09-3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357304"/>
            <a:ext cx="2583228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Блок-схема: задержка 5"/>
          <p:cNvSpPr/>
          <p:nvPr/>
        </p:nvSpPr>
        <p:spPr>
          <a:xfrm>
            <a:off x="3143240" y="1500180"/>
            <a:ext cx="5357850" cy="3071834"/>
          </a:xfrm>
          <a:prstGeom prst="flowChartDelay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qushcha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Qo‘shig‘im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 –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tilagim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(Tan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?)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yurtga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-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Xotira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aziz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qadr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muqaddas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6_11-08-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286130"/>
            <a:ext cx="1997082" cy="166528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photo_2020-12-06_11-07-4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1357304"/>
            <a:ext cx="2571768" cy="17240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 descr="photo_2020-12-06_11-06-5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3214692"/>
            <a:ext cx="1785950" cy="17145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photo_2020-12-06_11-07-2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1934" y="1214428"/>
            <a:ext cx="2571768" cy="1714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photo_2020-12-06_11-07-0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330" y="1285866"/>
            <a:ext cx="1785926" cy="128588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photo_2020-12-06_11-07-1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86314" y="3214692"/>
            <a:ext cx="1857388" cy="1476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Рисунок 9" descr="photo_2020-12-06_11-08-03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2330" y="2786064"/>
            <a:ext cx="1714512" cy="14287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Musa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Jalil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Musa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Mustafo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o‘g‘li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Jalilov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1906-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yilning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15-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fevralida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Rossiyaning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Orenburg </a:t>
            </a: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gubernasida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dehqon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oilasida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tavallud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topadi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2-06_11-10-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285866"/>
            <a:ext cx="2714644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Bo‘lajak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shoir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6_11-09-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2500312"/>
            <a:ext cx="1785950" cy="2071702"/>
          </a:xfrm>
        </p:spPr>
      </p:pic>
      <p:pic>
        <p:nvPicPr>
          <p:cNvPr id="5" name="Рисунок 4" descr="photo_2020-12-06_11-41-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1214428"/>
            <a:ext cx="1785950" cy="1928826"/>
          </a:xfrm>
          <a:prstGeom prst="rect">
            <a:avLst/>
          </a:prstGeom>
        </p:spPr>
      </p:pic>
      <p:pic>
        <p:nvPicPr>
          <p:cNvPr id="6" name="Рисунок 5" descr="photo_2020-12-06_11-09-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2786064"/>
            <a:ext cx="1928826" cy="20002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2" y="1214428"/>
            <a:ext cx="3201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Ovuldagi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boshlang‘ich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maktabda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savod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chiqaradi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868" y="3143254"/>
            <a:ext cx="20697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Orenburgdagi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Husayniya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madrasasida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4" y="1142990"/>
            <a:ext cx="34916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Moskva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davlat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universitetining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adabiyot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fakultetiga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o‘qishga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Ijodiy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faoliyati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1919-yil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1925-yil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1929-yil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1934-yil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1940-yil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3174" y="1214428"/>
            <a:ext cx="1802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Ilk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she’ri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0298" y="1785932"/>
            <a:ext cx="5331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“Biz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boramiz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!”</a:t>
            </a:r>
            <a:r>
              <a:rPr lang="uz-Cyrl-UZ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to‘plami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2357436"/>
            <a:ext cx="2028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O‘rtoqqa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8860" y="2928940"/>
            <a:ext cx="6037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Ordenli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millionerlar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kitobi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3500444"/>
            <a:ext cx="5673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Xat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tashuvchi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poemasi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Musa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Jalil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vasiyati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6_11-09-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285866"/>
            <a:ext cx="2357454" cy="2286016"/>
          </a:xfrm>
        </p:spPr>
      </p:pic>
      <p:pic>
        <p:nvPicPr>
          <p:cNvPr id="5" name="Рисунок 4" descr="photo_2020-12-06_12-27-5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78" y="2071684"/>
            <a:ext cx="2571768" cy="2295526"/>
          </a:xfrm>
          <a:prstGeom prst="rect">
            <a:avLst/>
          </a:prstGeom>
        </p:spPr>
      </p:pic>
      <p:pic>
        <p:nvPicPr>
          <p:cNvPr id="8" name="Рисунок 7" descr="photo_2020-12-06_12-42-0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1285866"/>
            <a:ext cx="2339700" cy="2286016"/>
          </a:xfrm>
          <a:prstGeom prst="rect">
            <a:avLst/>
          </a:prstGeom>
        </p:spPr>
      </p:pic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42844" y="3643320"/>
            <a:ext cx="2500330" cy="57150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Harbiy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muxbir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3214678" y="1357304"/>
            <a:ext cx="2571768" cy="642942"/>
          </a:xfrm>
          <a:prstGeom prst="round2DiagRect">
            <a:avLst>
              <a:gd name="adj1" fmla="val 44966"/>
              <a:gd name="adj2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Asirlikda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357950" y="3643320"/>
            <a:ext cx="2143140" cy="64294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Daftar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4429138"/>
            <a:ext cx="4105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Okopdan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xatlar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kitobi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285720" y="357172"/>
            <a:ext cx="4572032" cy="4214842"/>
          </a:xfrm>
          <a:prstGeom prst="verticalScroll">
            <a:avLst>
              <a:gd name="adj" fmla="val 583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she’rlarni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diqqat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oqqa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ko‘chirib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saqla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urushdan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Qozonga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xabar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marhum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shoirning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she’rlari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nashr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ettir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vasiyatim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Musa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Jalil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1943-yil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dekabr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2-06_11-09-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285734"/>
            <a:ext cx="1263420" cy="1928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 descr="photo_2020-12-06_11-09-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214296"/>
            <a:ext cx="1571636" cy="2214578"/>
          </a:xfrm>
          <a:prstGeom prst="rect">
            <a:avLst/>
          </a:prstGeom>
        </p:spPr>
      </p:pic>
      <p:pic>
        <p:nvPicPr>
          <p:cNvPr id="8" name="Рисунок 7" descr="photo_2020-12-06_13-10-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7950" y="2285998"/>
            <a:ext cx="2143140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photo_2020-12-06_11-08-5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6" y="2428874"/>
            <a:ext cx="1741198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Judolik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6_11-08-3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285866"/>
            <a:ext cx="2456014" cy="3394075"/>
          </a:xfrm>
        </p:spPr>
      </p:pic>
      <p:sp>
        <p:nvSpPr>
          <p:cNvPr id="5" name="TextBox 4"/>
          <p:cNvSpPr txBox="1"/>
          <p:nvPr/>
        </p:nvSpPr>
        <p:spPr>
          <a:xfrm>
            <a:off x="3286116" y="2000246"/>
            <a:ext cx="383265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Tatar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farzandi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Jalil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1944-yil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yanvarda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fashistlar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tomonidan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qatl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572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Ishonma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she’ri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14"/>
            <a:ext cx="8229600" cy="33944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Bayrog‘imga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Ontim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olg‘a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qoqilishga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charchab-horishga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2-06_12-31-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1000114"/>
            <a:ext cx="3000396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294</Words>
  <PresentationFormat>Экран (16:9)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Xotira aziz, qadr muqaddas</vt:lpstr>
      <vt:lpstr>Musa Jalil</vt:lpstr>
      <vt:lpstr>Bo‘lajak shoir…</vt:lpstr>
      <vt:lpstr>Ijodiy faoliyati</vt:lpstr>
      <vt:lpstr>Musa Jalil vasiyati…</vt:lpstr>
      <vt:lpstr>Слайд 7</vt:lpstr>
      <vt:lpstr>Judolik</vt:lpstr>
      <vt:lpstr>“Ishonma” she’ri</vt:lpstr>
      <vt:lpstr>“Ishonma”she’ri</vt:lpstr>
      <vt:lpstr>“Qushcha” she’ri</vt:lpstr>
      <vt:lpstr>Mustaqil bajarish uchun topshiriq: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29</cp:revision>
  <dcterms:created xsi:type="dcterms:W3CDTF">2020-08-23T10:25:57Z</dcterms:created>
  <dcterms:modified xsi:type="dcterms:W3CDTF">2020-12-07T09:22:49Z</dcterms:modified>
</cp:coreProperties>
</file>