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3357554" y="2857502"/>
            <a:ext cx="2357454" cy="1571636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00166" y="2214560"/>
            <a:ext cx="6703414" cy="171012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sz="3600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XALQ QO‘SHIQLARI</a:t>
            </a:r>
            <a:endParaRPr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qo‘shiqlarini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Boychechak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qo‘shiqni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savol-javob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deya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1643056"/>
            <a:ext cx="73356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Oq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terakmi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ko‘k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terak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Boychechak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Chittigul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 </a:t>
            </a:r>
          </a:p>
          <a:p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qo‘shiqlari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166" y="3571882"/>
            <a:ext cx="4297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Boshginam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og‘riydi</a:t>
            </a:r>
            <a:r>
              <a:rPr lang="en-US" sz="2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qo‘shig‘i</a:t>
            </a:r>
            <a:endParaRPr lang="ru-RU" sz="2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Darslikdan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tashqari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qo‘shiqlarini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bilasiz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Biron-bir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qo‘shig‘ini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yod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kuylashga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harakat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Mistaqil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Maobit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daftari”ning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yaratilish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tarixi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nimalarni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just">
              <a:buFont typeface="Wingdings" pitchFamily="2" charset="2"/>
              <a:buChar char="Ø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Ishonma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she’rida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shoirning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kechinmalari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badiiy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ifodasini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qo‘shiqlari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42910" y="1214428"/>
            <a:ext cx="7972452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Mavsum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qo‘shiqlari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qo‘shiqlari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qo‘shiqlari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Yor-yor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”)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Aza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qo‘shiqlari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Marsiya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”)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Bolalarga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mo‘ljallangan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alla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ovunchoq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o‘yin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qo‘shiqlari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4" name="Рисунок 3" descr="photo_2020-12-08_11-28-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1285866"/>
            <a:ext cx="2926638" cy="2071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qo‘shiqlari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ko‘ngil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mulkidir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8_11-06-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43240" y="3071816"/>
            <a:ext cx="2214578" cy="1714512"/>
          </a:xfrm>
        </p:spPr>
      </p:pic>
      <p:pic>
        <p:nvPicPr>
          <p:cNvPr id="5" name="Рисунок 4" descr="photo_2020-12-08_11-07-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143254"/>
            <a:ext cx="2214578" cy="1714512"/>
          </a:xfrm>
          <a:prstGeom prst="rect">
            <a:avLst/>
          </a:prstGeom>
        </p:spPr>
      </p:pic>
      <p:pic>
        <p:nvPicPr>
          <p:cNvPr id="6" name="Рисунок 5" descr="photo_2020-12-08_11-07-1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7884" y="3000378"/>
            <a:ext cx="2428868" cy="1719258"/>
          </a:xfrm>
          <a:prstGeom prst="rect">
            <a:avLst/>
          </a:prstGeom>
        </p:spPr>
      </p:pic>
      <p:pic>
        <p:nvPicPr>
          <p:cNvPr id="7" name="Рисунок 6" descr="photo_2020-12-08_11-06-4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0166" y="1071552"/>
            <a:ext cx="2571768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hoto_2020-10-14_08-46-45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0628" y="1142990"/>
            <a:ext cx="2500330" cy="1804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Nazariy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ma’lumot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00151"/>
            <a:ext cx="8643998" cy="339447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1785918" y="2214560"/>
            <a:ext cx="5786478" cy="2214578"/>
          </a:xfrm>
          <a:prstGeom prst="flowChart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Qoshiq</a:t>
            </a:r>
            <a:r>
              <a:rPr lang="en-US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qadimiy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lirik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janr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hisoblanib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kuyga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aytishga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mo‘ljallab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odatda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qo‘shiqlari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yozma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adabiyot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namunalari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qoshiqlar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Круглая лента лицом вниз 5"/>
          <p:cNvSpPr/>
          <p:nvPr/>
        </p:nvSpPr>
        <p:spPr>
          <a:xfrm>
            <a:off x="500034" y="1285866"/>
            <a:ext cx="8286808" cy="758952"/>
          </a:xfrm>
          <a:prstGeom prst="ellipseRibbon">
            <a:avLst>
              <a:gd name="adj1" fmla="val 24383"/>
              <a:gd name="adj2" fmla="val 75000"/>
              <a:gd name="adj3" fmla="val 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qo‘shiqlari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tushuncha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ijro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etadigan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qo‘shiqlar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00150"/>
            <a:ext cx="8643998" cy="358617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Boychechagim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boylandi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Qozon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ayrondi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Ayroningdan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bermasang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Qozonlaring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vayrondir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Qattiq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yerdan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qatalab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boychechak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Yumshoq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yerdan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yumalab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chiqqan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boychechak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928794" y="1214428"/>
            <a:ext cx="4286280" cy="700086"/>
          </a:xfrm>
          <a:prstGeom prst="round2DiagRect">
            <a:avLst>
              <a:gd name="adj1" fmla="val 0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Boychechak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qo‘shig‘i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12-07_22-14-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1214428"/>
            <a:ext cx="2592162" cy="22145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Boychechak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qo‘shig‘i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729053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Boychechakni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tutdilar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Tut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yog‘ochga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osdilar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Qilich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chopdilar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Baxmal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yopdilar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 descr="photo_2020-12-07_22-14-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43306" y="3643320"/>
            <a:ext cx="785818" cy="11429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photo_2020-10-14_08-46-4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1214428"/>
            <a:ext cx="3643338" cy="2376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hoto_2020-12-09_22-00-1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3500444"/>
            <a:ext cx="2051269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Chittigul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qo‘shig‘i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Chittigul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-e,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chittigul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Etagingga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Hay-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chittigul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Hay-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chittigul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qo‘lbog‘da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Beling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belbog‘da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Hay-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chittigul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Hay-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chittigul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2-08_12-22-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857502"/>
            <a:ext cx="2214554" cy="1643074"/>
          </a:xfrm>
          <a:prstGeom prst="rect">
            <a:avLst/>
          </a:prstGeom>
        </p:spPr>
      </p:pic>
      <p:pic>
        <p:nvPicPr>
          <p:cNvPr id="5" name="Рисунок 4" descr="photo_2020-12-08_12-21-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1285866"/>
            <a:ext cx="2357430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Boshginam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og‘riydi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qo‘shig‘i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-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Onajon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onajon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Boshginam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og‘riydi-ya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-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Boshginangdan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onang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aylansin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Nimalarga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og‘riydi-ya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   -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Bozorlarda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Zargarlarda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turar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tillaqosh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O‘shanga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og‘riydi-ya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2-08_12-30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2857502"/>
            <a:ext cx="2857496" cy="1571636"/>
          </a:xfrm>
          <a:prstGeom prst="rect">
            <a:avLst/>
          </a:prstGeom>
        </p:spPr>
      </p:pic>
      <p:pic>
        <p:nvPicPr>
          <p:cNvPr id="5" name="Рисунок 4" descr="photo_2020-12-08_12-37-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86578" y="1357304"/>
            <a:ext cx="1648523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315</Words>
  <PresentationFormat>Экран (16:9)</PresentationFormat>
  <Paragraphs>64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Mustahkamlash</vt:lpstr>
      <vt:lpstr>Xalq qo‘shiqlari</vt:lpstr>
      <vt:lpstr>Xalq qo‘shiqlari ko‘ngil mulkidir</vt:lpstr>
      <vt:lpstr>Nazariy ma’lumot</vt:lpstr>
      <vt:lpstr>Bolalar ijro etadigan qo‘shiqlar</vt:lpstr>
      <vt:lpstr>“Boychechak” qo‘shig‘i</vt:lpstr>
      <vt:lpstr>“Chittigul” qo‘shig‘i</vt:lpstr>
      <vt:lpstr>“Boshginam og‘riydi” qo‘shig‘i</vt:lpstr>
      <vt:lpstr>Mustahkamlash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33</cp:revision>
  <dcterms:created xsi:type="dcterms:W3CDTF">2020-08-23T10:25:57Z</dcterms:created>
  <dcterms:modified xsi:type="dcterms:W3CDTF">2020-12-10T07:17:09Z</dcterms:modified>
</cp:coreProperties>
</file>