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71" r:id="rId10"/>
    <p:sldId id="265" r:id="rId11"/>
    <p:sldId id="267" r:id="rId12"/>
    <p:sldId id="268" r:id="rId13"/>
    <p:sldId id="269" r:id="rId14"/>
    <p:sldId id="270" r:id="rId1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 varScale="1">
        <p:scale>
          <a:sx n="87" d="100"/>
          <a:sy n="87" d="100"/>
        </p:scale>
        <p:origin x="-780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04C326-1CFA-42BA-AD04-5F3F998B31A3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B3207FE-80A7-4508-8EBC-756CCF092001}">
      <dgm:prSet phldrT="[Текст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1501</a:t>
          </a:r>
          <a:endParaRPr lang="ru-RU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F11AA360-5228-4BB1-8B66-7840D34AE23C}" type="parTrans" cxnId="{1B80A9AD-BAB8-479A-A86D-E1F9CB8332A4}">
      <dgm:prSet/>
      <dgm:spPr/>
      <dgm:t>
        <a:bodyPr/>
        <a:lstStyle/>
        <a:p>
          <a:endParaRPr lang="ru-RU"/>
        </a:p>
      </dgm:t>
    </dgm:pt>
    <dgm:pt modelId="{6126D580-4B72-4C9D-B0FC-7369E670657C}" type="sibTrans" cxnId="{1B80A9AD-BAB8-479A-A86D-E1F9CB8332A4}">
      <dgm:prSet/>
      <dgm:spPr/>
      <dgm:t>
        <a:bodyPr/>
        <a:lstStyle/>
        <a:p>
          <a:endParaRPr lang="ru-RU"/>
        </a:p>
      </dgm:t>
    </dgm:pt>
    <dgm:pt modelId="{1A1B2A8C-4259-4A64-A306-E263DFF4384E}">
      <dgm:prSet phldrT="[Текст]" custT="1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3200" b="1" dirty="0" smtClean="0">
              <a:latin typeface="Arial" pitchFamily="34" charset="0"/>
              <a:cs typeface="Arial" pitchFamily="34" charset="0"/>
            </a:rPr>
            <a:t>60</a:t>
          </a:r>
          <a:endParaRPr lang="ru-RU" sz="3200" b="1" dirty="0">
            <a:latin typeface="Arial" pitchFamily="34" charset="0"/>
            <a:cs typeface="Arial" pitchFamily="34" charset="0"/>
          </a:endParaRPr>
        </a:p>
      </dgm:t>
    </dgm:pt>
    <dgm:pt modelId="{C153EB84-079E-43FD-9F43-3317C4AFAFC2}" type="parTrans" cxnId="{DB2D5C4F-71AB-4C47-88AA-E43DD5766C8E}">
      <dgm:prSet/>
      <dgm:spPr/>
      <dgm:t>
        <a:bodyPr/>
        <a:lstStyle/>
        <a:p>
          <a:endParaRPr lang="ru-RU"/>
        </a:p>
      </dgm:t>
    </dgm:pt>
    <dgm:pt modelId="{521607FE-1BD1-4C40-88BC-034524EC7746}" type="sibTrans" cxnId="{DB2D5C4F-71AB-4C47-88AA-E43DD5766C8E}">
      <dgm:prSet/>
      <dgm:spPr/>
      <dgm:t>
        <a:bodyPr/>
        <a:lstStyle/>
        <a:p>
          <a:endParaRPr lang="ru-RU"/>
        </a:p>
      </dgm:t>
    </dgm:pt>
    <dgm:pt modelId="{308615C4-A141-4024-93A8-59912EFB835A}">
      <dgm:prSet phldrT="[Текст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dirty="0" smtClean="0">
              <a:latin typeface="Arial" pitchFamily="34" charset="0"/>
              <a:cs typeface="Arial" pitchFamily="34" charset="0"/>
            </a:rPr>
            <a:t>580</a:t>
          </a:r>
          <a:endParaRPr lang="ru-RU" b="1" dirty="0">
            <a:latin typeface="Arial" pitchFamily="34" charset="0"/>
            <a:cs typeface="Arial" pitchFamily="34" charset="0"/>
          </a:endParaRPr>
        </a:p>
      </dgm:t>
    </dgm:pt>
    <dgm:pt modelId="{849C2523-538F-4AF0-8CA6-9B2B884ABA4B}" type="parTrans" cxnId="{1B6A25D8-D657-412D-8362-8DF507702E9B}">
      <dgm:prSet/>
      <dgm:spPr/>
      <dgm:t>
        <a:bodyPr/>
        <a:lstStyle/>
        <a:p>
          <a:endParaRPr lang="ru-RU"/>
        </a:p>
      </dgm:t>
    </dgm:pt>
    <dgm:pt modelId="{E52B02C2-6628-4095-B03C-82115B5E375F}" type="sibTrans" cxnId="{1B6A25D8-D657-412D-8362-8DF507702E9B}">
      <dgm:prSet/>
      <dgm:spPr/>
      <dgm:t>
        <a:bodyPr/>
        <a:lstStyle/>
        <a:p>
          <a:endParaRPr lang="ru-RU"/>
        </a:p>
      </dgm:t>
    </dgm:pt>
    <dgm:pt modelId="{8A73324B-3594-4939-BECC-282B7D45A5F6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200" b="1" dirty="0" smtClean="0">
              <a:latin typeface="Arial" pitchFamily="34" charset="0"/>
              <a:cs typeface="Arial" pitchFamily="34" charset="0"/>
            </a:rPr>
            <a:t>1441</a:t>
          </a:r>
          <a:endParaRPr lang="ru-RU" sz="3200" b="1" dirty="0">
            <a:latin typeface="Arial" pitchFamily="34" charset="0"/>
            <a:cs typeface="Arial" pitchFamily="34" charset="0"/>
          </a:endParaRPr>
        </a:p>
      </dgm:t>
    </dgm:pt>
    <dgm:pt modelId="{16482920-E3F0-4AD1-AED3-92E389CEBD28}" type="sibTrans" cxnId="{0175F5B8-04E9-48AA-8B33-A346A175567E}">
      <dgm:prSet/>
      <dgm:spPr/>
      <dgm:t>
        <a:bodyPr/>
        <a:lstStyle/>
        <a:p>
          <a:endParaRPr lang="ru-RU"/>
        </a:p>
      </dgm:t>
    </dgm:pt>
    <dgm:pt modelId="{405FF86B-3F17-4E68-B508-23C0880B6EFC}" type="parTrans" cxnId="{0175F5B8-04E9-48AA-8B33-A346A175567E}">
      <dgm:prSet/>
      <dgm:spPr/>
      <dgm:t>
        <a:bodyPr/>
        <a:lstStyle/>
        <a:p>
          <a:endParaRPr lang="ru-RU"/>
        </a:p>
      </dgm:t>
    </dgm:pt>
    <dgm:pt modelId="{F658251E-BB75-4B18-8DC6-0CC7ABBC07B2}" type="pres">
      <dgm:prSet presAssocID="{1904C326-1CFA-42BA-AD04-5F3F998B31A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7729951-B66A-41AA-B018-F88D54406D55}" type="pres">
      <dgm:prSet presAssocID="{8A73324B-3594-4939-BECC-282B7D45A5F6}" presName="root" presStyleCnt="0"/>
      <dgm:spPr/>
    </dgm:pt>
    <dgm:pt modelId="{7563E9FA-ACD1-4E76-BF2B-46566C54C7FD}" type="pres">
      <dgm:prSet presAssocID="{8A73324B-3594-4939-BECC-282B7D45A5F6}" presName="rootComposite" presStyleCnt="0"/>
      <dgm:spPr/>
    </dgm:pt>
    <dgm:pt modelId="{95EC18A9-42F5-414C-8B54-33205E1BB7E9}" type="pres">
      <dgm:prSet presAssocID="{8A73324B-3594-4939-BECC-282B7D45A5F6}" presName="rootText" presStyleLbl="node1" presStyleIdx="0" presStyleCnt="2"/>
      <dgm:spPr/>
      <dgm:t>
        <a:bodyPr/>
        <a:lstStyle/>
        <a:p>
          <a:endParaRPr lang="ru-RU"/>
        </a:p>
      </dgm:t>
    </dgm:pt>
    <dgm:pt modelId="{591DF01A-4F1C-4F62-A17F-5CA0944CF435}" type="pres">
      <dgm:prSet presAssocID="{8A73324B-3594-4939-BECC-282B7D45A5F6}" presName="rootConnector" presStyleLbl="node1" presStyleIdx="0" presStyleCnt="2"/>
      <dgm:spPr/>
      <dgm:t>
        <a:bodyPr/>
        <a:lstStyle/>
        <a:p>
          <a:endParaRPr lang="ru-RU"/>
        </a:p>
      </dgm:t>
    </dgm:pt>
    <dgm:pt modelId="{968696D8-3179-4978-AA6F-857356500AFB}" type="pres">
      <dgm:prSet presAssocID="{8A73324B-3594-4939-BECC-282B7D45A5F6}" presName="childShape" presStyleCnt="0"/>
      <dgm:spPr/>
    </dgm:pt>
    <dgm:pt modelId="{2E805248-B649-4466-A98D-31F583859FBB}" type="pres">
      <dgm:prSet presAssocID="{F11AA360-5228-4BB1-8B66-7840D34AE23C}" presName="Name13" presStyleLbl="parChTrans1D2" presStyleIdx="0" presStyleCnt="2"/>
      <dgm:spPr/>
      <dgm:t>
        <a:bodyPr/>
        <a:lstStyle/>
        <a:p>
          <a:endParaRPr lang="ru-RU"/>
        </a:p>
      </dgm:t>
    </dgm:pt>
    <dgm:pt modelId="{F5D05CBD-5187-4B42-844A-F7FB10EB333D}" type="pres">
      <dgm:prSet presAssocID="{CB3207FE-80A7-4508-8EBC-756CCF092001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800525-6BAD-437A-AEC5-D38A5D6B6327}" type="pres">
      <dgm:prSet presAssocID="{1A1B2A8C-4259-4A64-A306-E263DFF4384E}" presName="root" presStyleCnt="0"/>
      <dgm:spPr/>
    </dgm:pt>
    <dgm:pt modelId="{7AB34D99-2056-4304-A82B-6EE33705E879}" type="pres">
      <dgm:prSet presAssocID="{1A1B2A8C-4259-4A64-A306-E263DFF4384E}" presName="rootComposite" presStyleCnt="0"/>
      <dgm:spPr/>
    </dgm:pt>
    <dgm:pt modelId="{29FAA77E-AD0A-4807-854D-C050D27639E3}" type="pres">
      <dgm:prSet presAssocID="{1A1B2A8C-4259-4A64-A306-E263DFF4384E}" presName="rootText" presStyleLbl="node1" presStyleIdx="1" presStyleCnt="2"/>
      <dgm:spPr/>
      <dgm:t>
        <a:bodyPr/>
        <a:lstStyle/>
        <a:p>
          <a:endParaRPr lang="ru-RU"/>
        </a:p>
      </dgm:t>
    </dgm:pt>
    <dgm:pt modelId="{F6176BBC-BD50-41C7-975D-18DCF3B4AC2F}" type="pres">
      <dgm:prSet presAssocID="{1A1B2A8C-4259-4A64-A306-E263DFF4384E}" presName="rootConnector" presStyleLbl="node1" presStyleIdx="1" presStyleCnt="2"/>
      <dgm:spPr/>
      <dgm:t>
        <a:bodyPr/>
        <a:lstStyle/>
        <a:p>
          <a:endParaRPr lang="ru-RU"/>
        </a:p>
      </dgm:t>
    </dgm:pt>
    <dgm:pt modelId="{F106C017-449C-4E7D-98A8-FCABBEAB82F2}" type="pres">
      <dgm:prSet presAssocID="{1A1B2A8C-4259-4A64-A306-E263DFF4384E}" presName="childShape" presStyleCnt="0"/>
      <dgm:spPr/>
    </dgm:pt>
    <dgm:pt modelId="{3985AF63-D83F-4740-9724-C943C663864D}" type="pres">
      <dgm:prSet presAssocID="{849C2523-538F-4AF0-8CA6-9B2B884ABA4B}" presName="Name13" presStyleLbl="parChTrans1D2" presStyleIdx="1" presStyleCnt="2"/>
      <dgm:spPr/>
      <dgm:t>
        <a:bodyPr/>
        <a:lstStyle/>
        <a:p>
          <a:endParaRPr lang="ru-RU"/>
        </a:p>
      </dgm:t>
    </dgm:pt>
    <dgm:pt modelId="{D211BAA6-6ED7-4061-AA15-F452DA0DE3FB}" type="pres">
      <dgm:prSet presAssocID="{308615C4-A141-4024-93A8-59912EFB835A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C9A5FB-47D5-449D-B498-0D17D686040F}" type="presOf" srcId="{308615C4-A141-4024-93A8-59912EFB835A}" destId="{D211BAA6-6ED7-4061-AA15-F452DA0DE3FB}" srcOrd="0" destOrd="0" presId="urn:microsoft.com/office/officeart/2005/8/layout/hierarchy3"/>
    <dgm:cxn modelId="{508597D9-8B4D-476D-8702-F32044CFC876}" type="presOf" srcId="{F11AA360-5228-4BB1-8B66-7840D34AE23C}" destId="{2E805248-B649-4466-A98D-31F583859FBB}" srcOrd="0" destOrd="0" presId="urn:microsoft.com/office/officeart/2005/8/layout/hierarchy3"/>
    <dgm:cxn modelId="{DB2D5C4F-71AB-4C47-88AA-E43DD5766C8E}" srcId="{1904C326-1CFA-42BA-AD04-5F3F998B31A3}" destId="{1A1B2A8C-4259-4A64-A306-E263DFF4384E}" srcOrd="1" destOrd="0" parTransId="{C153EB84-079E-43FD-9F43-3317C4AFAFC2}" sibTransId="{521607FE-1BD1-4C40-88BC-034524EC7746}"/>
    <dgm:cxn modelId="{C9BE38C6-A4C5-40F0-B061-C80EC50D2056}" type="presOf" srcId="{1A1B2A8C-4259-4A64-A306-E263DFF4384E}" destId="{29FAA77E-AD0A-4807-854D-C050D27639E3}" srcOrd="0" destOrd="0" presId="urn:microsoft.com/office/officeart/2005/8/layout/hierarchy3"/>
    <dgm:cxn modelId="{78866752-589E-41F9-8ABB-60CC48A25643}" type="presOf" srcId="{1904C326-1CFA-42BA-AD04-5F3F998B31A3}" destId="{F658251E-BB75-4B18-8DC6-0CC7ABBC07B2}" srcOrd="0" destOrd="0" presId="urn:microsoft.com/office/officeart/2005/8/layout/hierarchy3"/>
    <dgm:cxn modelId="{1B80A9AD-BAB8-479A-A86D-E1F9CB8332A4}" srcId="{8A73324B-3594-4939-BECC-282B7D45A5F6}" destId="{CB3207FE-80A7-4508-8EBC-756CCF092001}" srcOrd="0" destOrd="0" parTransId="{F11AA360-5228-4BB1-8B66-7840D34AE23C}" sibTransId="{6126D580-4B72-4C9D-B0FC-7369E670657C}"/>
    <dgm:cxn modelId="{1B6A25D8-D657-412D-8362-8DF507702E9B}" srcId="{1A1B2A8C-4259-4A64-A306-E263DFF4384E}" destId="{308615C4-A141-4024-93A8-59912EFB835A}" srcOrd="0" destOrd="0" parTransId="{849C2523-538F-4AF0-8CA6-9B2B884ABA4B}" sibTransId="{E52B02C2-6628-4095-B03C-82115B5E375F}"/>
    <dgm:cxn modelId="{FB57F66B-F1BA-45CC-AD7A-CD9820287386}" type="presOf" srcId="{1A1B2A8C-4259-4A64-A306-E263DFF4384E}" destId="{F6176BBC-BD50-41C7-975D-18DCF3B4AC2F}" srcOrd="1" destOrd="0" presId="urn:microsoft.com/office/officeart/2005/8/layout/hierarchy3"/>
    <dgm:cxn modelId="{1DC22067-AC21-4A03-BD14-3B3B675889D1}" type="presOf" srcId="{8A73324B-3594-4939-BECC-282B7D45A5F6}" destId="{95EC18A9-42F5-414C-8B54-33205E1BB7E9}" srcOrd="0" destOrd="0" presId="urn:microsoft.com/office/officeart/2005/8/layout/hierarchy3"/>
    <dgm:cxn modelId="{D7468C0D-BEF8-4150-8E90-F6F03D1E1D15}" type="presOf" srcId="{849C2523-538F-4AF0-8CA6-9B2B884ABA4B}" destId="{3985AF63-D83F-4740-9724-C943C663864D}" srcOrd="0" destOrd="0" presId="urn:microsoft.com/office/officeart/2005/8/layout/hierarchy3"/>
    <dgm:cxn modelId="{6A775E51-0D8C-45F9-ACD8-C67186294344}" type="presOf" srcId="{CB3207FE-80A7-4508-8EBC-756CCF092001}" destId="{F5D05CBD-5187-4B42-844A-F7FB10EB333D}" srcOrd="0" destOrd="0" presId="urn:microsoft.com/office/officeart/2005/8/layout/hierarchy3"/>
    <dgm:cxn modelId="{0175F5B8-04E9-48AA-8B33-A346A175567E}" srcId="{1904C326-1CFA-42BA-AD04-5F3F998B31A3}" destId="{8A73324B-3594-4939-BECC-282B7D45A5F6}" srcOrd="0" destOrd="0" parTransId="{405FF86B-3F17-4E68-B508-23C0880B6EFC}" sibTransId="{16482920-E3F0-4AD1-AED3-92E389CEBD28}"/>
    <dgm:cxn modelId="{88FEA1CD-4377-4370-8DB1-907C1B6DD8CD}" type="presOf" srcId="{8A73324B-3594-4939-BECC-282B7D45A5F6}" destId="{591DF01A-4F1C-4F62-A17F-5CA0944CF435}" srcOrd="1" destOrd="0" presId="urn:microsoft.com/office/officeart/2005/8/layout/hierarchy3"/>
    <dgm:cxn modelId="{FAC9B7B8-38FE-4F3E-BDAF-AEF43EB69C93}" type="presParOf" srcId="{F658251E-BB75-4B18-8DC6-0CC7ABBC07B2}" destId="{67729951-B66A-41AA-B018-F88D54406D55}" srcOrd="0" destOrd="0" presId="urn:microsoft.com/office/officeart/2005/8/layout/hierarchy3"/>
    <dgm:cxn modelId="{1F042D6F-6C7B-4EF4-9A0F-020ACDAB3366}" type="presParOf" srcId="{67729951-B66A-41AA-B018-F88D54406D55}" destId="{7563E9FA-ACD1-4E76-BF2B-46566C54C7FD}" srcOrd="0" destOrd="0" presId="urn:microsoft.com/office/officeart/2005/8/layout/hierarchy3"/>
    <dgm:cxn modelId="{E18C1942-746C-476E-98D2-ECF27B1A4686}" type="presParOf" srcId="{7563E9FA-ACD1-4E76-BF2B-46566C54C7FD}" destId="{95EC18A9-42F5-414C-8B54-33205E1BB7E9}" srcOrd="0" destOrd="0" presId="urn:microsoft.com/office/officeart/2005/8/layout/hierarchy3"/>
    <dgm:cxn modelId="{7E42A9DC-AA52-48A1-A429-16CE8CA6FF3C}" type="presParOf" srcId="{7563E9FA-ACD1-4E76-BF2B-46566C54C7FD}" destId="{591DF01A-4F1C-4F62-A17F-5CA0944CF435}" srcOrd="1" destOrd="0" presId="urn:microsoft.com/office/officeart/2005/8/layout/hierarchy3"/>
    <dgm:cxn modelId="{E47365F6-8D3A-43F8-A2C8-EF65FA5D3009}" type="presParOf" srcId="{67729951-B66A-41AA-B018-F88D54406D55}" destId="{968696D8-3179-4978-AA6F-857356500AFB}" srcOrd="1" destOrd="0" presId="urn:microsoft.com/office/officeart/2005/8/layout/hierarchy3"/>
    <dgm:cxn modelId="{E830D8C4-AD69-4613-8963-98C8FB3A9977}" type="presParOf" srcId="{968696D8-3179-4978-AA6F-857356500AFB}" destId="{2E805248-B649-4466-A98D-31F583859FBB}" srcOrd="0" destOrd="0" presId="urn:microsoft.com/office/officeart/2005/8/layout/hierarchy3"/>
    <dgm:cxn modelId="{D9934726-A0EA-4E3D-8197-4520C5C0DD43}" type="presParOf" srcId="{968696D8-3179-4978-AA6F-857356500AFB}" destId="{F5D05CBD-5187-4B42-844A-F7FB10EB333D}" srcOrd="1" destOrd="0" presId="urn:microsoft.com/office/officeart/2005/8/layout/hierarchy3"/>
    <dgm:cxn modelId="{8E9F81AE-22DD-4A33-B149-1737C4615333}" type="presParOf" srcId="{F658251E-BB75-4B18-8DC6-0CC7ABBC07B2}" destId="{20800525-6BAD-437A-AEC5-D38A5D6B6327}" srcOrd="1" destOrd="0" presId="urn:microsoft.com/office/officeart/2005/8/layout/hierarchy3"/>
    <dgm:cxn modelId="{CCCAEEDE-7623-4E49-93DD-971A1E413DBB}" type="presParOf" srcId="{20800525-6BAD-437A-AEC5-D38A5D6B6327}" destId="{7AB34D99-2056-4304-A82B-6EE33705E879}" srcOrd="0" destOrd="0" presId="urn:microsoft.com/office/officeart/2005/8/layout/hierarchy3"/>
    <dgm:cxn modelId="{FB8B9C1A-8854-4AEA-BF61-B10032CC8362}" type="presParOf" srcId="{7AB34D99-2056-4304-A82B-6EE33705E879}" destId="{29FAA77E-AD0A-4807-854D-C050D27639E3}" srcOrd="0" destOrd="0" presId="urn:microsoft.com/office/officeart/2005/8/layout/hierarchy3"/>
    <dgm:cxn modelId="{B1E7E097-241A-4676-901E-9A4FEB9130D7}" type="presParOf" srcId="{7AB34D99-2056-4304-A82B-6EE33705E879}" destId="{F6176BBC-BD50-41C7-975D-18DCF3B4AC2F}" srcOrd="1" destOrd="0" presId="urn:microsoft.com/office/officeart/2005/8/layout/hierarchy3"/>
    <dgm:cxn modelId="{09E3A283-8454-4F30-9932-45F22C6EDEC1}" type="presParOf" srcId="{20800525-6BAD-437A-AEC5-D38A5D6B6327}" destId="{F106C017-449C-4E7D-98A8-FCABBEAB82F2}" srcOrd="1" destOrd="0" presId="urn:microsoft.com/office/officeart/2005/8/layout/hierarchy3"/>
    <dgm:cxn modelId="{6C808337-AEB3-4ED0-8B29-852FC53E565A}" type="presParOf" srcId="{F106C017-449C-4E7D-98A8-FCABBEAB82F2}" destId="{3985AF63-D83F-4740-9724-C943C663864D}" srcOrd="0" destOrd="0" presId="urn:microsoft.com/office/officeart/2005/8/layout/hierarchy3"/>
    <dgm:cxn modelId="{79757579-744D-41B6-9F5E-81A1815BDEB5}" type="presParOf" srcId="{F106C017-449C-4E7D-98A8-FCABBEAB82F2}" destId="{D211BAA6-6ED7-4061-AA15-F452DA0DE3FB}" srcOrd="1" destOrd="0" presId="urn:microsoft.com/office/officeart/2005/8/layout/hierarchy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352F95-26F9-4F21-B251-0B7E644C4E7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B89F04-B89A-4AE7-AC0F-954D9907EB92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200" b="1" dirty="0" err="1" smtClean="0">
              <a:latin typeface="Arial" pitchFamily="34" charset="0"/>
              <a:cs typeface="Arial" pitchFamily="34" charset="0"/>
            </a:rPr>
            <a:t>Xamsa</a:t>
          </a:r>
          <a:endParaRPr lang="ru-RU" sz="3200" b="1" dirty="0">
            <a:latin typeface="Arial" pitchFamily="34" charset="0"/>
            <a:cs typeface="Arial" pitchFamily="34" charset="0"/>
          </a:endParaRPr>
        </a:p>
      </dgm:t>
    </dgm:pt>
    <dgm:pt modelId="{A62A784A-A9AE-4501-B0F2-40DBCEC256CA}" type="parTrans" cxnId="{77C83AE5-A60D-4CC4-9D4F-F544ABAE21B0}">
      <dgm:prSet/>
      <dgm:spPr/>
      <dgm:t>
        <a:bodyPr/>
        <a:lstStyle/>
        <a:p>
          <a:endParaRPr lang="ru-RU"/>
        </a:p>
      </dgm:t>
    </dgm:pt>
    <dgm:pt modelId="{73096F16-3DDB-4137-81C3-77320BAF0C08}" type="sibTrans" cxnId="{77C83AE5-A60D-4CC4-9D4F-F544ABAE21B0}">
      <dgm:prSet/>
      <dgm:spPr/>
      <dgm:t>
        <a:bodyPr/>
        <a:lstStyle/>
        <a:p>
          <a:endParaRPr lang="ru-RU"/>
        </a:p>
      </dgm:t>
    </dgm:pt>
    <dgm:pt modelId="{524547DE-81E9-4D08-810C-0E1C46F7D541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b="0" dirty="0" err="1" smtClean="0">
              <a:latin typeface="Arial" pitchFamily="34" charset="0"/>
              <a:cs typeface="Arial" pitchFamily="34" charset="0"/>
            </a:rPr>
            <a:t>Hayrat</a:t>
          </a:r>
          <a:r>
            <a:rPr lang="en-US" sz="2400" b="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b="0" dirty="0" err="1" smtClean="0">
              <a:latin typeface="Arial" pitchFamily="34" charset="0"/>
              <a:cs typeface="Arial" pitchFamily="34" charset="0"/>
            </a:rPr>
            <a:t>ul</a:t>
          </a:r>
          <a:r>
            <a:rPr lang="en-US" sz="2400" b="0" dirty="0" smtClean="0">
              <a:latin typeface="Arial" pitchFamily="34" charset="0"/>
              <a:cs typeface="Arial" pitchFamily="34" charset="0"/>
            </a:rPr>
            <a:t>- </a:t>
          </a:r>
          <a:r>
            <a:rPr lang="en-US" sz="2400" b="0" dirty="0" err="1" smtClean="0">
              <a:latin typeface="Arial" pitchFamily="34" charset="0"/>
              <a:cs typeface="Arial" pitchFamily="34" charset="0"/>
            </a:rPr>
            <a:t>abror</a:t>
          </a:r>
          <a:r>
            <a:rPr lang="en-US" sz="2400" b="0" dirty="0" smtClean="0">
              <a:latin typeface="Arial" pitchFamily="34" charset="0"/>
              <a:cs typeface="Arial" pitchFamily="34" charset="0"/>
            </a:rPr>
            <a:t> (1483)</a:t>
          </a:r>
          <a:endParaRPr lang="ru-RU" sz="2400" b="0" dirty="0">
            <a:latin typeface="Arial" pitchFamily="34" charset="0"/>
            <a:cs typeface="Arial" pitchFamily="34" charset="0"/>
          </a:endParaRPr>
        </a:p>
      </dgm:t>
    </dgm:pt>
    <dgm:pt modelId="{62362CC2-4A40-4CDA-A0E7-A8F4EE70B147}" type="parTrans" cxnId="{107C6C8D-9F36-441B-B887-FA9C1BD04A55}">
      <dgm:prSet/>
      <dgm:spPr/>
      <dgm:t>
        <a:bodyPr/>
        <a:lstStyle/>
        <a:p>
          <a:endParaRPr lang="ru-RU"/>
        </a:p>
      </dgm:t>
    </dgm:pt>
    <dgm:pt modelId="{B4827838-B308-468A-925C-74B4E1CA2F81}" type="sibTrans" cxnId="{107C6C8D-9F36-441B-B887-FA9C1BD04A55}">
      <dgm:prSet/>
      <dgm:spPr/>
      <dgm:t>
        <a:bodyPr/>
        <a:lstStyle/>
        <a:p>
          <a:endParaRPr lang="ru-RU"/>
        </a:p>
      </dgm:t>
    </dgm:pt>
    <dgm:pt modelId="{A4AC615E-33F1-4955-A831-B13B3642D4E0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b="0" dirty="0" err="1" smtClean="0">
              <a:latin typeface="Arial" pitchFamily="34" charset="0"/>
              <a:cs typeface="Arial" pitchFamily="34" charset="0"/>
            </a:rPr>
            <a:t>Layli</a:t>
          </a:r>
          <a:r>
            <a:rPr lang="en-US" sz="2400" b="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b="0" dirty="0" err="1" smtClean="0">
              <a:latin typeface="Arial" pitchFamily="34" charset="0"/>
              <a:cs typeface="Arial" pitchFamily="34" charset="0"/>
            </a:rPr>
            <a:t>va</a:t>
          </a:r>
          <a:r>
            <a:rPr lang="en-US" sz="2400" b="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b="0" dirty="0" err="1" smtClean="0">
              <a:latin typeface="Arial" pitchFamily="34" charset="0"/>
              <a:cs typeface="Arial" pitchFamily="34" charset="0"/>
            </a:rPr>
            <a:t>Majnun</a:t>
          </a:r>
          <a:r>
            <a:rPr lang="en-US" sz="2400" b="0" dirty="0" smtClean="0">
              <a:latin typeface="Arial" pitchFamily="34" charset="0"/>
              <a:cs typeface="Arial" pitchFamily="34" charset="0"/>
            </a:rPr>
            <a:t> (1484)</a:t>
          </a:r>
          <a:endParaRPr lang="ru-RU" sz="2400" b="0" dirty="0">
            <a:latin typeface="Arial" pitchFamily="34" charset="0"/>
            <a:cs typeface="Arial" pitchFamily="34" charset="0"/>
          </a:endParaRPr>
        </a:p>
      </dgm:t>
    </dgm:pt>
    <dgm:pt modelId="{D96123F1-D9A5-4AB0-95E6-EAACDB0FE7C9}" type="parTrans" cxnId="{B2D87321-B35F-41D6-8D90-8B24A649F76F}">
      <dgm:prSet/>
      <dgm:spPr/>
      <dgm:t>
        <a:bodyPr/>
        <a:lstStyle/>
        <a:p>
          <a:endParaRPr lang="ru-RU"/>
        </a:p>
      </dgm:t>
    </dgm:pt>
    <dgm:pt modelId="{D34AC938-29B9-4A52-886F-CF5B6AC399C6}" type="sibTrans" cxnId="{B2D87321-B35F-41D6-8D90-8B24A649F76F}">
      <dgm:prSet/>
      <dgm:spPr/>
      <dgm:t>
        <a:bodyPr/>
        <a:lstStyle/>
        <a:p>
          <a:endParaRPr lang="ru-RU"/>
        </a:p>
      </dgm:t>
    </dgm:pt>
    <dgm:pt modelId="{E35BA349-6039-4322-A32E-1420C355B6F3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b="0" dirty="0" err="1" smtClean="0">
              <a:latin typeface="Arial" pitchFamily="34" charset="0"/>
              <a:cs typeface="Arial" pitchFamily="34" charset="0"/>
            </a:rPr>
            <a:t>Sab’ayi</a:t>
          </a:r>
          <a:r>
            <a:rPr lang="en-US" sz="2400" b="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b="0" dirty="0" err="1" smtClean="0">
              <a:latin typeface="Arial" pitchFamily="34" charset="0"/>
              <a:cs typeface="Arial" pitchFamily="34" charset="0"/>
            </a:rPr>
            <a:t>sayyor</a:t>
          </a:r>
          <a:r>
            <a:rPr lang="en-US" sz="2400" b="0" dirty="0" smtClean="0">
              <a:latin typeface="Arial" pitchFamily="34" charset="0"/>
              <a:cs typeface="Arial" pitchFamily="34" charset="0"/>
            </a:rPr>
            <a:t>(1484)</a:t>
          </a:r>
          <a:endParaRPr lang="ru-RU" sz="2400" b="0" dirty="0">
            <a:latin typeface="Arial" pitchFamily="34" charset="0"/>
            <a:cs typeface="Arial" pitchFamily="34" charset="0"/>
          </a:endParaRPr>
        </a:p>
      </dgm:t>
    </dgm:pt>
    <dgm:pt modelId="{E1820CBF-08A4-4A87-B635-9A220BFA6173}" type="parTrans" cxnId="{659C90A7-E21B-4FCC-9130-D63C72B53192}">
      <dgm:prSet/>
      <dgm:spPr/>
      <dgm:t>
        <a:bodyPr/>
        <a:lstStyle/>
        <a:p>
          <a:endParaRPr lang="ru-RU"/>
        </a:p>
      </dgm:t>
    </dgm:pt>
    <dgm:pt modelId="{F7282460-CB9C-4096-978B-056B6CF69202}" type="sibTrans" cxnId="{659C90A7-E21B-4FCC-9130-D63C72B53192}">
      <dgm:prSet/>
      <dgm:spPr/>
      <dgm:t>
        <a:bodyPr/>
        <a:lstStyle/>
        <a:p>
          <a:endParaRPr lang="ru-RU"/>
        </a:p>
      </dgm:t>
    </dgm:pt>
    <dgm:pt modelId="{6A76A803-5725-4FC6-A3BD-F51DE20BD4BD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b="0" dirty="0" err="1" smtClean="0">
              <a:latin typeface="Arial" pitchFamily="34" charset="0"/>
              <a:cs typeface="Arial" pitchFamily="34" charset="0"/>
            </a:rPr>
            <a:t>Farhod</a:t>
          </a:r>
          <a:r>
            <a:rPr lang="en-US" sz="2400" b="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b="0" dirty="0" err="1" smtClean="0">
              <a:latin typeface="Arial" pitchFamily="34" charset="0"/>
              <a:cs typeface="Arial" pitchFamily="34" charset="0"/>
            </a:rPr>
            <a:t>va</a:t>
          </a:r>
          <a:r>
            <a:rPr lang="en-US" sz="2400" b="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b="0" dirty="0" err="1" smtClean="0">
              <a:latin typeface="Arial" pitchFamily="34" charset="0"/>
              <a:cs typeface="Arial" pitchFamily="34" charset="0"/>
            </a:rPr>
            <a:t>Shirin</a:t>
          </a:r>
          <a:r>
            <a:rPr lang="en-US" sz="2400" b="0" dirty="0" smtClean="0">
              <a:latin typeface="Arial" pitchFamily="34" charset="0"/>
              <a:cs typeface="Arial" pitchFamily="34" charset="0"/>
            </a:rPr>
            <a:t> (1484)</a:t>
          </a:r>
          <a:endParaRPr lang="ru-RU" sz="2400" b="0" dirty="0">
            <a:latin typeface="Arial" pitchFamily="34" charset="0"/>
            <a:cs typeface="Arial" pitchFamily="34" charset="0"/>
          </a:endParaRPr>
        </a:p>
      </dgm:t>
    </dgm:pt>
    <dgm:pt modelId="{524D3F4B-59F6-438C-8509-CE93B6AEAC52}" type="parTrans" cxnId="{93E8AEF1-593D-4010-ACEA-C8D0146DB287}">
      <dgm:prSet/>
      <dgm:spPr/>
      <dgm:t>
        <a:bodyPr/>
        <a:lstStyle/>
        <a:p>
          <a:endParaRPr lang="ru-RU"/>
        </a:p>
      </dgm:t>
    </dgm:pt>
    <dgm:pt modelId="{ECCA9626-A5BC-4F28-8102-F1A8CF585DD2}" type="sibTrans" cxnId="{93E8AEF1-593D-4010-ACEA-C8D0146DB287}">
      <dgm:prSet/>
      <dgm:spPr/>
      <dgm:t>
        <a:bodyPr/>
        <a:lstStyle/>
        <a:p>
          <a:endParaRPr lang="ru-RU"/>
        </a:p>
      </dgm:t>
    </dgm:pt>
    <dgm:pt modelId="{13E7A4CC-E5C8-4D53-92F8-08F3FE48AF07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b="0" dirty="0" err="1" smtClean="0">
              <a:latin typeface="Arial" pitchFamily="34" charset="0"/>
              <a:cs typeface="Arial" pitchFamily="34" charset="0"/>
            </a:rPr>
            <a:t>Saddi</a:t>
          </a:r>
          <a:r>
            <a:rPr lang="en-US" sz="2400" b="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b="0" dirty="0" err="1" smtClean="0">
              <a:latin typeface="Arial" pitchFamily="34" charset="0"/>
              <a:cs typeface="Arial" pitchFamily="34" charset="0"/>
            </a:rPr>
            <a:t>Iskandariy</a:t>
          </a:r>
          <a:r>
            <a:rPr lang="en-US" sz="2400" b="0" dirty="0" smtClean="0">
              <a:latin typeface="Arial" pitchFamily="34" charset="0"/>
              <a:cs typeface="Arial" pitchFamily="34" charset="0"/>
            </a:rPr>
            <a:t>(1485)</a:t>
          </a:r>
          <a:endParaRPr lang="ru-RU" sz="2400" b="0" dirty="0">
            <a:latin typeface="Arial" pitchFamily="34" charset="0"/>
            <a:cs typeface="Arial" pitchFamily="34" charset="0"/>
          </a:endParaRPr>
        </a:p>
      </dgm:t>
    </dgm:pt>
    <dgm:pt modelId="{28528712-EAD9-4C88-B6D1-F4EAB16AFEE2}" type="parTrans" cxnId="{9F1892D3-A7A3-4ECA-9935-FB335A5401C7}">
      <dgm:prSet/>
      <dgm:spPr/>
      <dgm:t>
        <a:bodyPr/>
        <a:lstStyle/>
        <a:p>
          <a:endParaRPr lang="ru-RU"/>
        </a:p>
      </dgm:t>
    </dgm:pt>
    <dgm:pt modelId="{10EC3076-CDA9-4898-A780-E3EBDFE3C027}" type="sibTrans" cxnId="{9F1892D3-A7A3-4ECA-9935-FB335A5401C7}">
      <dgm:prSet/>
      <dgm:spPr/>
      <dgm:t>
        <a:bodyPr/>
        <a:lstStyle/>
        <a:p>
          <a:endParaRPr lang="ru-RU"/>
        </a:p>
      </dgm:t>
    </dgm:pt>
    <dgm:pt modelId="{D3105704-D64B-4D56-ADCB-20645B86A9EB}" type="pres">
      <dgm:prSet presAssocID="{0B352F95-26F9-4F21-B251-0B7E644C4E7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245D090-0B37-4BDD-8080-17F8AA15A69E}" type="pres">
      <dgm:prSet presAssocID="{8BB89F04-B89A-4AE7-AC0F-954D9907EB92}" presName="hierRoot1" presStyleCnt="0"/>
      <dgm:spPr/>
    </dgm:pt>
    <dgm:pt modelId="{3D04590B-9FE1-49FF-8D00-CF41EFAF667C}" type="pres">
      <dgm:prSet presAssocID="{8BB89F04-B89A-4AE7-AC0F-954D9907EB92}" presName="composite" presStyleCnt="0"/>
      <dgm:spPr/>
    </dgm:pt>
    <dgm:pt modelId="{2C51BCC8-E140-4753-A088-83D0A597AF1D}" type="pres">
      <dgm:prSet presAssocID="{8BB89F04-B89A-4AE7-AC0F-954D9907EB92}" presName="background" presStyleLbl="node0" presStyleIdx="0" presStyleCn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</dgm:pt>
    <dgm:pt modelId="{1070EB9F-E53A-49C6-9CF7-D172BD27BB7D}" type="pres">
      <dgm:prSet presAssocID="{8BB89F04-B89A-4AE7-AC0F-954D9907EB92}" presName="text" presStyleLbl="fgAcc0" presStyleIdx="0" presStyleCnt="1" custScaleX="1744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C83F56-4356-48B5-93BF-47078BEDBF7C}" type="pres">
      <dgm:prSet presAssocID="{8BB89F04-B89A-4AE7-AC0F-954D9907EB92}" presName="hierChild2" presStyleCnt="0"/>
      <dgm:spPr/>
    </dgm:pt>
    <dgm:pt modelId="{E9920DF9-2589-482D-B541-1D45CCE2E12A}" type="pres">
      <dgm:prSet presAssocID="{62362CC2-4A40-4CDA-A0E7-A8F4EE70B147}" presName="Name10" presStyleLbl="parChTrans1D2" presStyleIdx="0" presStyleCnt="2"/>
      <dgm:spPr/>
      <dgm:t>
        <a:bodyPr/>
        <a:lstStyle/>
        <a:p>
          <a:endParaRPr lang="ru-RU"/>
        </a:p>
      </dgm:t>
    </dgm:pt>
    <dgm:pt modelId="{FD20447B-2175-4902-A94D-FA9732B563AD}" type="pres">
      <dgm:prSet presAssocID="{524547DE-81E9-4D08-810C-0E1C46F7D541}" presName="hierRoot2" presStyleCnt="0"/>
      <dgm:spPr/>
    </dgm:pt>
    <dgm:pt modelId="{99A09C39-D549-46CC-BA35-BE1CBB9BC510}" type="pres">
      <dgm:prSet presAssocID="{524547DE-81E9-4D08-810C-0E1C46F7D541}" presName="composite2" presStyleCnt="0"/>
      <dgm:spPr/>
    </dgm:pt>
    <dgm:pt modelId="{A03055DA-B452-4DC0-A690-076D2D9D760C}" type="pres">
      <dgm:prSet presAssocID="{524547DE-81E9-4D08-810C-0E1C46F7D541}" presName="background2" presStyleLbl="node2" presStyleIdx="0" presStyleCnt="2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</dgm:pt>
    <dgm:pt modelId="{87690896-5979-47D8-8D5A-113817735FA2}" type="pres">
      <dgm:prSet presAssocID="{524547DE-81E9-4D08-810C-0E1C46F7D541}" presName="text2" presStyleLbl="fgAcc2" presStyleIdx="0" presStyleCnt="2" custScaleX="1547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F7B26C-021A-4C45-94A9-67FED61757B1}" type="pres">
      <dgm:prSet presAssocID="{524547DE-81E9-4D08-810C-0E1C46F7D541}" presName="hierChild3" presStyleCnt="0"/>
      <dgm:spPr/>
    </dgm:pt>
    <dgm:pt modelId="{898C28ED-5390-4250-B594-D80808DE249F}" type="pres">
      <dgm:prSet presAssocID="{D96123F1-D9A5-4AB0-95E6-EAACDB0FE7C9}" presName="Name17" presStyleLbl="parChTrans1D3" presStyleIdx="0" presStyleCnt="3"/>
      <dgm:spPr/>
      <dgm:t>
        <a:bodyPr/>
        <a:lstStyle/>
        <a:p>
          <a:endParaRPr lang="ru-RU"/>
        </a:p>
      </dgm:t>
    </dgm:pt>
    <dgm:pt modelId="{84FFBE3B-78B1-4C6E-BEEB-BA93589F263C}" type="pres">
      <dgm:prSet presAssocID="{A4AC615E-33F1-4955-A831-B13B3642D4E0}" presName="hierRoot3" presStyleCnt="0"/>
      <dgm:spPr/>
    </dgm:pt>
    <dgm:pt modelId="{8397BDEC-1D56-4B99-B76F-2817C9C11C47}" type="pres">
      <dgm:prSet presAssocID="{A4AC615E-33F1-4955-A831-B13B3642D4E0}" presName="composite3" presStyleCnt="0"/>
      <dgm:spPr/>
    </dgm:pt>
    <dgm:pt modelId="{3B169C4E-1601-4485-881E-C91DF88364FE}" type="pres">
      <dgm:prSet presAssocID="{A4AC615E-33F1-4955-A831-B13B3642D4E0}" presName="background3" presStyleLbl="node3" presStyleIdx="0" presStyleCnt="3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</dgm:pt>
    <dgm:pt modelId="{E1D69C32-3DE6-45FF-AA3C-8E83FA8C61F2}" type="pres">
      <dgm:prSet presAssocID="{A4AC615E-33F1-4955-A831-B13B3642D4E0}" presName="text3" presStyleLbl="fgAcc3" presStyleIdx="0" presStyleCnt="3" custScaleX="1787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462DEA6-DA21-4EC4-BC9A-02144EA9F030}" type="pres">
      <dgm:prSet presAssocID="{A4AC615E-33F1-4955-A831-B13B3642D4E0}" presName="hierChild4" presStyleCnt="0"/>
      <dgm:spPr/>
    </dgm:pt>
    <dgm:pt modelId="{A6040979-9361-4CC7-83E8-CEA6FAFA70E8}" type="pres">
      <dgm:prSet presAssocID="{E1820CBF-08A4-4A87-B635-9A220BFA6173}" presName="Name17" presStyleLbl="parChTrans1D3" presStyleIdx="1" presStyleCnt="3"/>
      <dgm:spPr/>
      <dgm:t>
        <a:bodyPr/>
        <a:lstStyle/>
        <a:p>
          <a:endParaRPr lang="ru-RU"/>
        </a:p>
      </dgm:t>
    </dgm:pt>
    <dgm:pt modelId="{DE02035F-ED4A-46FB-B0DD-45A41E3480C4}" type="pres">
      <dgm:prSet presAssocID="{E35BA349-6039-4322-A32E-1420C355B6F3}" presName="hierRoot3" presStyleCnt="0"/>
      <dgm:spPr/>
    </dgm:pt>
    <dgm:pt modelId="{92089FDA-0D2E-44BB-8699-68203E5D9659}" type="pres">
      <dgm:prSet presAssocID="{E35BA349-6039-4322-A32E-1420C355B6F3}" presName="composite3" presStyleCnt="0"/>
      <dgm:spPr/>
    </dgm:pt>
    <dgm:pt modelId="{A15A784A-0A2A-46D0-809A-73CC1DD06663}" type="pres">
      <dgm:prSet presAssocID="{E35BA349-6039-4322-A32E-1420C355B6F3}" presName="background3" presStyleLbl="node3" presStyleIdx="1" presStyleCnt="3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</dgm:pt>
    <dgm:pt modelId="{B1AC70F2-E22F-4524-9375-BA5AE3986AD2}" type="pres">
      <dgm:prSet presAssocID="{E35BA349-6039-4322-A32E-1420C355B6F3}" presName="text3" presStyleLbl="fgAcc3" presStyleIdx="1" presStyleCnt="3" custScaleX="1628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4D73200-6073-4F91-B47D-C521C597AF77}" type="pres">
      <dgm:prSet presAssocID="{E35BA349-6039-4322-A32E-1420C355B6F3}" presName="hierChild4" presStyleCnt="0"/>
      <dgm:spPr/>
    </dgm:pt>
    <dgm:pt modelId="{B0EE6179-1FE3-433A-8916-984E985053E7}" type="pres">
      <dgm:prSet presAssocID="{524D3F4B-59F6-438C-8509-CE93B6AEAC52}" presName="Name10" presStyleLbl="parChTrans1D2" presStyleIdx="1" presStyleCnt="2"/>
      <dgm:spPr/>
      <dgm:t>
        <a:bodyPr/>
        <a:lstStyle/>
        <a:p>
          <a:endParaRPr lang="ru-RU"/>
        </a:p>
      </dgm:t>
    </dgm:pt>
    <dgm:pt modelId="{ECB2D2CC-E788-4CE8-A33A-D55BEE902F60}" type="pres">
      <dgm:prSet presAssocID="{6A76A803-5725-4FC6-A3BD-F51DE20BD4BD}" presName="hierRoot2" presStyleCnt="0"/>
      <dgm:spPr/>
    </dgm:pt>
    <dgm:pt modelId="{FE7A8CD1-07FA-4379-AB30-0AE0BC0AB8A9}" type="pres">
      <dgm:prSet presAssocID="{6A76A803-5725-4FC6-A3BD-F51DE20BD4BD}" presName="composite2" presStyleCnt="0"/>
      <dgm:spPr/>
    </dgm:pt>
    <dgm:pt modelId="{48384BF3-21E2-410F-BE85-B0122BBD1D44}" type="pres">
      <dgm:prSet presAssocID="{6A76A803-5725-4FC6-A3BD-F51DE20BD4BD}" presName="background2" presStyleLbl="node2" presStyleIdx="1" presStyleCnt="2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</dgm:pt>
    <dgm:pt modelId="{64B5684D-2297-4211-BDD9-A83C88E74579}" type="pres">
      <dgm:prSet presAssocID="{6A76A803-5725-4FC6-A3BD-F51DE20BD4BD}" presName="text2" presStyleLbl="fgAcc2" presStyleIdx="1" presStyleCnt="2" custScaleX="20955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2667638-38E3-475F-8413-5D1207EC5344}" type="pres">
      <dgm:prSet presAssocID="{6A76A803-5725-4FC6-A3BD-F51DE20BD4BD}" presName="hierChild3" presStyleCnt="0"/>
      <dgm:spPr/>
    </dgm:pt>
    <dgm:pt modelId="{DF989873-C6C9-4FAC-9F15-380576B64ED9}" type="pres">
      <dgm:prSet presAssocID="{28528712-EAD9-4C88-B6D1-F4EAB16AFEE2}" presName="Name17" presStyleLbl="parChTrans1D3" presStyleIdx="2" presStyleCnt="3"/>
      <dgm:spPr/>
      <dgm:t>
        <a:bodyPr/>
        <a:lstStyle/>
        <a:p>
          <a:endParaRPr lang="ru-RU"/>
        </a:p>
      </dgm:t>
    </dgm:pt>
    <dgm:pt modelId="{23E7A560-2E1C-448E-B034-B6D2192BEF2E}" type="pres">
      <dgm:prSet presAssocID="{13E7A4CC-E5C8-4D53-92F8-08F3FE48AF07}" presName="hierRoot3" presStyleCnt="0"/>
      <dgm:spPr/>
    </dgm:pt>
    <dgm:pt modelId="{2F797071-DC94-4911-9B4A-20FC400CCD8D}" type="pres">
      <dgm:prSet presAssocID="{13E7A4CC-E5C8-4D53-92F8-08F3FE48AF07}" presName="composite3" presStyleCnt="0"/>
      <dgm:spPr/>
    </dgm:pt>
    <dgm:pt modelId="{34F642B5-A946-42A2-9FF0-E4E381D0EB99}" type="pres">
      <dgm:prSet presAssocID="{13E7A4CC-E5C8-4D53-92F8-08F3FE48AF07}" presName="background3" presStyleLbl="node3" presStyleIdx="2" presStyleCnt="3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</dgm:pt>
    <dgm:pt modelId="{EA895080-7253-4502-BF42-A1735690B3EE}" type="pres">
      <dgm:prSet presAssocID="{13E7A4CC-E5C8-4D53-92F8-08F3FE48AF07}" presName="text3" presStyleLbl="fgAcc3" presStyleIdx="2" presStyleCnt="3" custScaleX="2105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0A6A410-0409-4CC6-A857-84D92C39F7B9}" type="pres">
      <dgm:prSet presAssocID="{13E7A4CC-E5C8-4D53-92F8-08F3FE48AF07}" presName="hierChild4" presStyleCnt="0"/>
      <dgm:spPr/>
    </dgm:pt>
  </dgm:ptLst>
  <dgm:cxnLst>
    <dgm:cxn modelId="{E25EA091-D3CA-4703-B363-6106976DF64A}" type="presOf" srcId="{8BB89F04-B89A-4AE7-AC0F-954D9907EB92}" destId="{1070EB9F-E53A-49C6-9CF7-D172BD27BB7D}" srcOrd="0" destOrd="0" presId="urn:microsoft.com/office/officeart/2005/8/layout/hierarchy1"/>
    <dgm:cxn modelId="{F7BDC63F-8866-4E59-AF56-99964B973E97}" type="presOf" srcId="{13E7A4CC-E5C8-4D53-92F8-08F3FE48AF07}" destId="{EA895080-7253-4502-BF42-A1735690B3EE}" srcOrd="0" destOrd="0" presId="urn:microsoft.com/office/officeart/2005/8/layout/hierarchy1"/>
    <dgm:cxn modelId="{77C83AE5-A60D-4CC4-9D4F-F544ABAE21B0}" srcId="{0B352F95-26F9-4F21-B251-0B7E644C4E72}" destId="{8BB89F04-B89A-4AE7-AC0F-954D9907EB92}" srcOrd="0" destOrd="0" parTransId="{A62A784A-A9AE-4501-B0F2-40DBCEC256CA}" sibTransId="{73096F16-3DDB-4137-81C3-77320BAF0C08}"/>
    <dgm:cxn modelId="{6CEBB6B7-F04C-47CF-9E49-8CBBF6B98AC2}" type="presOf" srcId="{28528712-EAD9-4C88-B6D1-F4EAB16AFEE2}" destId="{DF989873-C6C9-4FAC-9F15-380576B64ED9}" srcOrd="0" destOrd="0" presId="urn:microsoft.com/office/officeart/2005/8/layout/hierarchy1"/>
    <dgm:cxn modelId="{9F1892D3-A7A3-4ECA-9935-FB335A5401C7}" srcId="{6A76A803-5725-4FC6-A3BD-F51DE20BD4BD}" destId="{13E7A4CC-E5C8-4D53-92F8-08F3FE48AF07}" srcOrd="0" destOrd="0" parTransId="{28528712-EAD9-4C88-B6D1-F4EAB16AFEE2}" sibTransId="{10EC3076-CDA9-4898-A780-E3EBDFE3C027}"/>
    <dgm:cxn modelId="{27F9E5BE-C32D-45AE-B464-7BE6EA7B7339}" type="presOf" srcId="{E1820CBF-08A4-4A87-B635-9A220BFA6173}" destId="{A6040979-9361-4CC7-83E8-CEA6FAFA70E8}" srcOrd="0" destOrd="0" presId="urn:microsoft.com/office/officeart/2005/8/layout/hierarchy1"/>
    <dgm:cxn modelId="{93E8AEF1-593D-4010-ACEA-C8D0146DB287}" srcId="{8BB89F04-B89A-4AE7-AC0F-954D9907EB92}" destId="{6A76A803-5725-4FC6-A3BD-F51DE20BD4BD}" srcOrd="1" destOrd="0" parTransId="{524D3F4B-59F6-438C-8509-CE93B6AEAC52}" sibTransId="{ECCA9626-A5BC-4F28-8102-F1A8CF585DD2}"/>
    <dgm:cxn modelId="{107C6C8D-9F36-441B-B887-FA9C1BD04A55}" srcId="{8BB89F04-B89A-4AE7-AC0F-954D9907EB92}" destId="{524547DE-81E9-4D08-810C-0E1C46F7D541}" srcOrd="0" destOrd="0" parTransId="{62362CC2-4A40-4CDA-A0E7-A8F4EE70B147}" sibTransId="{B4827838-B308-468A-925C-74B4E1CA2F81}"/>
    <dgm:cxn modelId="{659C90A7-E21B-4FCC-9130-D63C72B53192}" srcId="{524547DE-81E9-4D08-810C-0E1C46F7D541}" destId="{E35BA349-6039-4322-A32E-1420C355B6F3}" srcOrd="1" destOrd="0" parTransId="{E1820CBF-08A4-4A87-B635-9A220BFA6173}" sibTransId="{F7282460-CB9C-4096-978B-056B6CF69202}"/>
    <dgm:cxn modelId="{82C02235-4055-4CE1-8B43-8A7BC19F10FA}" type="presOf" srcId="{524D3F4B-59F6-438C-8509-CE93B6AEAC52}" destId="{B0EE6179-1FE3-433A-8916-984E985053E7}" srcOrd="0" destOrd="0" presId="urn:microsoft.com/office/officeart/2005/8/layout/hierarchy1"/>
    <dgm:cxn modelId="{FBB11EBB-C8E5-454F-9209-F1375392A4E4}" type="presOf" srcId="{6A76A803-5725-4FC6-A3BD-F51DE20BD4BD}" destId="{64B5684D-2297-4211-BDD9-A83C88E74579}" srcOrd="0" destOrd="0" presId="urn:microsoft.com/office/officeart/2005/8/layout/hierarchy1"/>
    <dgm:cxn modelId="{15DF49C9-50E0-4C7C-8385-085C0E31E419}" type="presOf" srcId="{62362CC2-4A40-4CDA-A0E7-A8F4EE70B147}" destId="{E9920DF9-2589-482D-B541-1D45CCE2E12A}" srcOrd="0" destOrd="0" presId="urn:microsoft.com/office/officeart/2005/8/layout/hierarchy1"/>
    <dgm:cxn modelId="{F4075F06-DE47-41C4-A5EF-6D7C34EAA171}" type="presOf" srcId="{D96123F1-D9A5-4AB0-95E6-EAACDB0FE7C9}" destId="{898C28ED-5390-4250-B594-D80808DE249F}" srcOrd="0" destOrd="0" presId="urn:microsoft.com/office/officeart/2005/8/layout/hierarchy1"/>
    <dgm:cxn modelId="{B2D87321-B35F-41D6-8D90-8B24A649F76F}" srcId="{524547DE-81E9-4D08-810C-0E1C46F7D541}" destId="{A4AC615E-33F1-4955-A831-B13B3642D4E0}" srcOrd="0" destOrd="0" parTransId="{D96123F1-D9A5-4AB0-95E6-EAACDB0FE7C9}" sibTransId="{D34AC938-29B9-4A52-886F-CF5B6AC399C6}"/>
    <dgm:cxn modelId="{F4A9D95A-7AFF-4540-842E-8A3192062FB5}" type="presOf" srcId="{0B352F95-26F9-4F21-B251-0B7E644C4E72}" destId="{D3105704-D64B-4D56-ADCB-20645B86A9EB}" srcOrd="0" destOrd="0" presId="urn:microsoft.com/office/officeart/2005/8/layout/hierarchy1"/>
    <dgm:cxn modelId="{FCB40D8D-C91E-4C07-BD46-1A4C496C9458}" type="presOf" srcId="{E35BA349-6039-4322-A32E-1420C355B6F3}" destId="{B1AC70F2-E22F-4524-9375-BA5AE3986AD2}" srcOrd="0" destOrd="0" presId="urn:microsoft.com/office/officeart/2005/8/layout/hierarchy1"/>
    <dgm:cxn modelId="{2876B59E-95CF-4CF8-B03B-B4DF9E070F01}" type="presOf" srcId="{524547DE-81E9-4D08-810C-0E1C46F7D541}" destId="{87690896-5979-47D8-8D5A-113817735FA2}" srcOrd="0" destOrd="0" presId="urn:microsoft.com/office/officeart/2005/8/layout/hierarchy1"/>
    <dgm:cxn modelId="{D9541A2C-11C8-4D7B-99E6-A6A0B57000B8}" type="presOf" srcId="{A4AC615E-33F1-4955-A831-B13B3642D4E0}" destId="{E1D69C32-3DE6-45FF-AA3C-8E83FA8C61F2}" srcOrd="0" destOrd="0" presId="urn:microsoft.com/office/officeart/2005/8/layout/hierarchy1"/>
    <dgm:cxn modelId="{46165A38-9F7B-4A77-9A1A-3048A2CA9803}" type="presParOf" srcId="{D3105704-D64B-4D56-ADCB-20645B86A9EB}" destId="{3245D090-0B37-4BDD-8080-17F8AA15A69E}" srcOrd="0" destOrd="0" presId="urn:microsoft.com/office/officeart/2005/8/layout/hierarchy1"/>
    <dgm:cxn modelId="{DB5A2524-BEB3-4147-8259-64EFE94C82B2}" type="presParOf" srcId="{3245D090-0B37-4BDD-8080-17F8AA15A69E}" destId="{3D04590B-9FE1-49FF-8D00-CF41EFAF667C}" srcOrd="0" destOrd="0" presId="urn:microsoft.com/office/officeart/2005/8/layout/hierarchy1"/>
    <dgm:cxn modelId="{35B7E33A-9D9B-4CA7-B071-41C1504B05A2}" type="presParOf" srcId="{3D04590B-9FE1-49FF-8D00-CF41EFAF667C}" destId="{2C51BCC8-E140-4753-A088-83D0A597AF1D}" srcOrd="0" destOrd="0" presId="urn:microsoft.com/office/officeart/2005/8/layout/hierarchy1"/>
    <dgm:cxn modelId="{561FEEA0-3306-44B7-8EC1-50B02822AA03}" type="presParOf" srcId="{3D04590B-9FE1-49FF-8D00-CF41EFAF667C}" destId="{1070EB9F-E53A-49C6-9CF7-D172BD27BB7D}" srcOrd="1" destOrd="0" presId="urn:microsoft.com/office/officeart/2005/8/layout/hierarchy1"/>
    <dgm:cxn modelId="{694D0C2B-9E39-47C5-9A45-5360A0318762}" type="presParOf" srcId="{3245D090-0B37-4BDD-8080-17F8AA15A69E}" destId="{35C83F56-4356-48B5-93BF-47078BEDBF7C}" srcOrd="1" destOrd="0" presId="urn:microsoft.com/office/officeart/2005/8/layout/hierarchy1"/>
    <dgm:cxn modelId="{C0DC1BD0-674C-4DA0-ADB3-AEEF8553AC8B}" type="presParOf" srcId="{35C83F56-4356-48B5-93BF-47078BEDBF7C}" destId="{E9920DF9-2589-482D-B541-1D45CCE2E12A}" srcOrd="0" destOrd="0" presId="urn:microsoft.com/office/officeart/2005/8/layout/hierarchy1"/>
    <dgm:cxn modelId="{BD5DDFA4-9CDE-432B-9A57-CE0F93BFE9D3}" type="presParOf" srcId="{35C83F56-4356-48B5-93BF-47078BEDBF7C}" destId="{FD20447B-2175-4902-A94D-FA9732B563AD}" srcOrd="1" destOrd="0" presId="urn:microsoft.com/office/officeart/2005/8/layout/hierarchy1"/>
    <dgm:cxn modelId="{CA200678-D7BA-46FF-AC48-0C23DFB5C9D9}" type="presParOf" srcId="{FD20447B-2175-4902-A94D-FA9732B563AD}" destId="{99A09C39-D549-46CC-BA35-BE1CBB9BC510}" srcOrd="0" destOrd="0" presId="urn:microsoft.com/office/officeart/2005/8/layout/hierarchy1"/>
    <dgm:cxn modelId="{920B622E-DE8E-4B03-ADD8-12F48C26146B}" type="presParOf" srcId="{99A09C39-D549-46CC-BA35-BE1CBB9BC510}" destId="{A03055DA-B452-4DC0-A690-076D2D9D760C}" srcOrd="0" destOrd="0" presId="urn:microsoft.com/office/officeart/2005/8/layout/hierarchy1"/>
    <dgm:cxn modelId="{3573FEB3-F7C7-4864-A938-780D283A6257}" type="presParOf" srcId="{99A09C39-D549-46CC-BA35-BE1CBB9BC510}" destId="{87690896-5979-47D8-8D5A-113817735FA2}" srcOrd="1" destOrd="0" presId="urn:microsoft.com/office/officeart/2005/8/layout/hierarchy1"/>
    <dgm:cxn modelId="{7E96807D-F6B9-431A-8BC3-5E973EFE30EF}" type="presParOf" srcId="{FD20447B-2175-4902-A94D-FA9732B563AD}" destId="{BBF7B26C-021A-4C45-94A9-67FED61757B1}" srcOrd="1" destOrd="0" presId="urn:microsoft.com/office/officeart/2005/8/layout/hierarchy1"/>
    <dgm:cxn modelId="{5238EE13-F1FF-4FDB-9550-8E994C745A97}" type="presParOf" srcId="{BBF7B26C-021A-4C45-94A9-67FED61757B1}" destId="{898C28ED-5390-4250-B594-D80808DE249F}" srcOrd="0" destOrd="0" presId="urn:microsoft.com/office/officeart/2005/8/layout/hierarchy1"/>
    <dgm:cxn modelId="{E595CDC1-C753-4248-8404-A9DAF0154AAE}" type="presParOf" srcId="{BBF7B26C-021A-4C45-94A9-67FED61757B1}" destId="{84FFBE3B-78B1-4C6E-BEEB-BA93589F263C}" srcOrd="1" destOrd="0" presId="urn:microsoft.com/office/officeart/2005/8/layout/hierarchy1"/>
    <dgm:cxn modelId="{7480EEBC-6E9C-43D1-807E-FC9D2ADB8907}" type="presParOf" srcId="{84FFBE3B-78B1-4C6E-BEEB-BA93589F263C}" destId="{8397BDEC-1D56-4B99-B76F-2817C9C11C47}" srcOrd="0" destOrd="0" presId="urn:microsoft.com/office/officeart/2005/8/layout/hierarchy1"/>
    <dgm:cxn modelId="{89C1721C-291C-4C69-BD4C-BFDCF477970F}" type="presParOf" srcId="{8397BDEC-1D56-4B99-B76F-2817C9C11C47}" destId="{3B169C4E-1601-4485-881E-C91DF88364FE}" srcOrd="0" destOrd="0" presId="urn:microsoft.com/office/officeart/2005/8/layout/hierarchy1"/>
    <dgm:cxn modelId="{60FA17D6-02DE-449E-B663-A2C0218D4FF0}" type="presParOf" srcId="{8397BDEC-1D56-4B99-B76F-2817C9C11C47}" destId="{E1D69C32-3DE6-45FF-AA3C-8E83FA8C61F2}" srcOrd="1" destOrd="0" presId="urn:microsoft.com/office/officeart/2005/8/layout/hierarchy1"/>
    <dgm:cxn modelId="{DF02BAD0-BCDD-4500-97A6-F52F9097BB29}" type="presParOf" srcId="{84FFBE3B-78B1-4C6E-BEEB-BA93589F263C}" destId="{1462DEA6-DA21-4EC4-BC9A-02144EA9F030}" srcOrd="1" destOrd="0" presId="urn:microsoft.com/office/officeart/2005/8/layout/hierarchy1"/>
    <dgm:cxn modelId="{7AC7B8BE-1212-47E9-B329-12E30E516357}" type="presParOf" srcId="{BBF7B26C-021A-4C45-94A9-67FED61757B1}" destId="{A6040979-9361-4CC7-83E8-CEA6FAFA70E8}" srcOrd="2" destOrd="0" presId="urn:microsoft.com/office/officeart/2005/8/layout/hierarchy1"/>
    <dgm:cxn modelId="{3C6C5CBC-6306-487C-ADC3-78EE6A32902B}" type="presParOf" srcId="{BBF7B26C-021A-4C45-94A9-67FED61757B1}" destId="{DE02035F-ED4A-46FB-B0DD-45A41E3480C4}" srcOrd="3" destOrd="0" presId="urn:microsoft.com/office/officeart/2005/8/layout/hierarchy1"/>
    <dgm:cxn modelId="{4B370E7F-D7CD-438C-9F22-09BCB8FE0369}" type="presParOf" srcId="{DE02035F-ED4A-46FB-B0DD-45A41E3480C4}" destId="{92089FDA-0D2E-44BB-8699-68203E5D9659}" srcOrd="0" destOrd="0" presId="urn:microsoft.com/office/officeart/2005/8/layout/hierarchy1"/>
    <dgm:cxn modelId="{87115A3D-8630-4CDD-8C6D-6C87ACD73F0C}" type="presParOf" srcId="{92089FDA-0D2E-44BB-8699-68203E5D9659}" destId="{A15A784A-0A2A-46D0-809A-73CC1DD06663}" srcOrd="0" destOrd="0" presId="urn:microsoft.com/office/officeart/2005/8/layout/hierarchy1"/>
    <dgm:cxn modelId="{3CD5286F-8CCE-42F3-9382-2641A9AA7B74}" type="presParOf" srcId="{92089FDA-0D2E-44BB-8699-68203E5D9659}" destId="{B1AC70F2-E22F-4524-9375-BA5AE3986AD2}" srcOrd="1" destOrd="0" presId="urn:microsoft.com/office/officeart/2005/8/layout/hierarchy1"/>
    <dgm:cxn modelId="{F71DA6BD-5989-477B-817D-6B2B26C37097}" type="presParOf" srcId="{DE02035F-ED4A-46FB-B0DD-45A41E3480C4}" destId="{14D73200-6073-4F91-B47D-C521C597AF77}" srcOrd="1" destOrd="0" presId="urn:microsoft.com/office/officeart/2005/8/layout/hierarchy1"/>
    <dgm:cxn modelId="{52CD004F-DCAC-474A-B910-9BE06229A0A1}" type="presParOf" srcId="{35C83F56-4356-48B5-93BF-47078BEDBF7C}" destId="{B0EE6179-1FE3-433A-8916-984E985053E7}" srcOrd="2" destOrd="0" presId="urn:microsoft.com/office/officeart/2005/8/layout/hierarchy1"/>
    <dgm:cxn modelId="{03737E87-FB93-4AEF-874F-AB5284AE7110}" type="presParOf" srcId="{35C83F56-4356-48B5-93BF-47078BEDBF7C}" destId="{ECB2D2CC-E788-4CE8-A33A-D55BEE902F60}" srcOrd="3" destOrd="0" presId="urn:microsoft.com/office/officeart/2005/8/layout/hierarchy1"/>
    <dgm:cxn modelId="{51061F08-A158-4D35-A45B-B57DC5606453}" type="presParOf" srcId="{ECB2D2CC-E788-4CE8-A33A-D55BEE902F60}" destId="{FE7A8CD1-07FA-4379-AB30-0AE0BC0AB8A9}" srcOrd="0" destOrd="0" presId="urn:microsoft.com/office/officeart/2005/8/layout/hierarchy1"/>
    <dgm:cxn modelId="{A3A78D4C-581B-4EF9-AF29-89BB8DF11059}" type="presParOf" srcId="{FE7A8CD1-07FA-4379-AB30-0AE0BC0AB8A9}" destId="{48384BF3-21E2-410F-BE85-B0122BBD1D44}" srcOrd="0" destOrd="0" presId="urn:microsoft.com/office/officeart/2005/8/layout/hierarchy1"/>
    <dgm:cxn modelId="{CF10F9FE-E337-421C-BEFA-02E6439AA745}" type="presParOf" srcId="{FE7A8CD1-07FA-4379-AB30-0AE0BC0AB8A9}" destId="{64B5684D-2297-4211-BDD9-A83C88E74579}" srcOrd="1" destOrd="0" presId="urn:microsoft.com/office/officeart/2005/8/layout/hierarchy1"/>
    <dgm:cxn modelId="{0635321D-B633-4367-ABB2-5E580672C131}" type="presParOf" srcId="{ECB2D2CC-E788-4CE8-A33A-D55BEE902F60}" destId="{82667638-38E3-475F-8413-5D1207EC5344}" srcOrd="1" destOrd="0" presId="urn:microsoft.com/office/officeart/2005/8/layout/hierarchy1"/>
    <dgm:cxn modelId="{F0154FA1-F1F6-4031-A239-82B3E04D5A5B}" type="presParOf" srcId="{82667638-38E3-475F-8413-5D1207EC5344}" destId="{DF989873-C6C9-4FAC-9F15-380576B64ED9}" srcOrd="0" destOrd="0" presId="urn:microsoft.com/office/officeart/2005/8/layout/hierarchy1"/>
    <dgm:cxn modelId="{8C1BF366-0C71-49D2-B5CC-E47299C330AA}" type="presParOf" srcId="{82667638-38E3-475F-8413-5D1207EC5344}" destId="{23E7A560-2E1C-448E-B034-B6D2192BEF2E}" srcOrd="1" destOrd="0" presId="urn:microsoft.com/office/officeart/2005/8/layout/hierarchy1"/>
    <dgm:cxn modelId="{74294102-8106-43AB-AC6E-378D29B4B99C}" type="presParOf" srcId="{23E7A560-2E1C-448E-B034-B6D2192BEF2E}" destId="{2F797071-DC94-4911-9B4A-20FC400CCD8D}" srcOrd="0" destOrd="0" presId="urn:microsoft.com/office/officeart/2005/8/layout/hierarchy1"/>
    <dgm:cxn modelId="{AB053A70-75CF-4BDD-B831-7E20C28F548B}" type="presParOf" srcId="{2F797071-DC94-4911-9B4A-20FC400CCD8D}" destId="{34F642B5-A946-42A2-9FF0-E4E381D0EB99}" srcOrd="0" destOrd="0" presId="urn:microsoft.com/office/officeart/2005/8/layout/hierarchy1"/>
    <dgm:cxn modelId="{2E88A68D-EA44-4712-8CE9-E3A3F86AC85C}" type="presParOf" srcId="{2F797071-DC94-4911-9B4A-20FC400CCD8D}" destId="{EA895080-7253-4502-BF42-A1735690B3EE}" srcOrd="1" destOrd="0" presId="urn:microsoft.com/office/officeart/2005/8/layout/hierarchy1"/>
    <dgm:cxn modelId="{0D35D5F2-93BD-46DE-93CB-C676A83B4A82}" type="presParOf" srcId="{23E7A560-2E1C-448E-B034-B6D2192BEF2E}" destId="{40A6A410-0409-4CC6-A857-84D92C39F7B9}" srcOrd="1" destOrd="0" presId="urn:microsoft.com/office/officeart/2005/8/layout/hierarchy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AAC2B6-BE54-461C-A488-7B409E350884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1C0EB53-ECFB-4539-95BF-58D213FE50B3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600" dirty="0" err="1" smtClean="0">
              <a:latin typeface="Arial" pitchFamily="34" charset="0"/>
              <a:cs typeface="Arial" pitchFamily="34" charset="0"/>
            </a:rPr>
            <a:t>Saxovat</a:t>
          </a:r>
          <a:endParaRPr lang="ru-RU" sz="3600" dirty="0">
            <a:latin typeface="Arial" pitchFamily="34" charset="0"/>
            <a:cs typeface="Arial" pitchFamily="34" charset="0"/>
          </a:endParaRPr>
        </a:p>
      </dgm:t>
    </dgm:pt>
    <dgm:pt modelId="{517B9EBC-9512-4F49-A6C3-2ECB3CFA5A56}" type="parTrans" cxnId="{BBC69B5C-9576-45E7-AECA-42153F53A6DB}">
      <dgm:prSet/>
      <dgm:spPr/>
      <dgm:t>
        <a:bodyPr/>
        <a:lstStyle/>
        <a:p>
          <a:endParaRPr lang="ru-RU"/>
        </a:p>
      </dgm:t>
    </dgm:pt>
    <dgm:pt modelId="{194F02D0-FDBA-4016-B517-99836D3DB24B}" type="sibTrans" cxnId="{BBC69B5C-9576-45E7-AECA-42153F53A6DB}">
      <dgm:prSet/>
      <dgm:spPr/>
      <dgm:t>
        <a:bodyPr/>
        <a:lstStyle/>
        <a:p>
          <a:endParaRPr lang="ru-RU"/>
        </a:p>
      </dgm:t>
    </dgm:pt>
    <dgm:pt modelId="{8C0BF9F9-56DD-48CA-9969-780A71993CD7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EF7D8FF0-4398-44FE-8739-3875977F51F0}" type="parTrans" cxnId="{99DC3836-4CE8-42E2-B49E-57C7AF806188}">
      <dgm:prSet/>
      <dgm:spPr/>
      <dgm:t>
        <a:bodyPr/>
        <a:lstStyle/>
        <a:p>
          <a:endParaRPr lang="ru-RU"/>
        </a:p>
      </dgm:t>
    </dgm:pt>
    <dgm:pt modelId="{EF557148-8FB6-43BC-B469-CCA1892F6D26}" type="sibTrans" cxnId="{99DC3836-4CE8-42E2-B49E-57C7AF806188}">
      <dgm:prSet/>
      <dgm:spPr/>
      <dgm:t>
        <a:bodyPr/>
        <a:lstStyle/>
        <a:p>
          <a:endParaRPr lang="ru-RU"/>
        </a:p>
      </dgm:t>
    </dgm:pt>
    <dgm:pt modelId="{D80DC111-FDCC-48D6-9C5B-BAB3A60D7D07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600" dirty="0" err="1" smtClean="0">
              <a:latin typeface="Arial" pitchFamily="34" charset="0"/>
              <a:cs typeface="Arial" pitchFamily="34" charset="0"/>
            </a:rPr>
            <a:t>Himmat</a:t>
          </a:r>
          <a:endParaRPr lang="ru-RU" sz="3600" dirty="0">
            <a:latin typeface="Arial" pitchFamily="34" charset="0"/>
            <a:cs typeface="Arial" pitchFamily="34" charset="0"/>
          </a:endParaRPr>
        </a:p>
      </dgm:t>
    </dgm:pt>
    <dgm:pt modelId="{D6A3D8BA-FEF4-47EA-896A-A815C1EA9F8F}" type="parTrans" cxnId="{DB9EE3E0-EA71-428D-BEC9-335541A0C061}">
      <dgm:prSet/>
      <dgm:spPr/>
      <dgm:t>
        <a:bodyPr/>
        <a:lstStyle/>
        <a:p>
          <a:endParaRPr lang="ru-RU"/>
        </a:p>
      </dgm:t>
    </dgm:pt>
    <dgm:pt modelId="{D4599C3F-FDD7-4490-AF16-6D0D55B5B3DB}" type="sibTrans" cxnId="{DB9EE3E0-EA71-428D-BEC9-335541A0C061}">
      <dgm:prSet/>
      <dgm:spPr/>
      <dgm:t>
        <a:bodyPr/>
        <a:lstStyle/>
        <a:p>
          <a:endParaRPr lang="ru-RU"/>
        </a:p>
      </dgm:t>
    </dgm:pt>
    <dgm:pt modelId="{45B1DA83-C4D7-45B1-B3EC-A797488B936B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>
              <a:latin typeface="Arial" pitchFamily="34" charset="0"/>
              <a:cs typeface="Arial" pitchFamily="34" charset="0"/>
            </a:rPr>
            <a:t>G‘ayrat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shijoat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qunt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: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F6884938-4E12-452F-B564-85A1DCCD5F74}" type="parTrans" cxnId="{7036C266-AB40-4F09-85B9-CB26F8B14E7B}">
      <dgm:prSet/>
      <dgm:spPr/>
      <dgm:t>
        <a:bodyPr/>
        <a:lstStyle/>
        <a:p>
          <a:endParaRPr lang="ru-RU"/>
        </a:p>
      </dgm:t>
    </dgm:pt>
    <dgm:pt modelId="{D14B91BA-2C26-4452-A2F3-455BBB0A457C}" type="sibTrans" cxnId="{7036C266-AB40-4F09-85B9-CB26F8B14E7B}">
      <dgm:prSet/>
      <dgm:spPr/>
      <dgm:t>
        <a:bodyPr/>
        <a:lstStyle/>
        <a:p>
          <a:endParaRPr lang="ru-RU"/>
        </a:p>
      </dgm:t>
    </dgm:pt>
    <dgm:pt modelId="{43E30550-72E4-4E24-979A-D9EFB564F0EE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>
              <a:latin typeface="Arial" pitchFamily="34" charset="0"/>
              <a:cs typeface="Arial" pitchFamily="34" charset="0"/>
            </a:rPr>
            <a:t>Insondagi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yaxshilik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qilishga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bo‘lgan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tuyg‘u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fazilat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va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xislat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EBE9C77E-C0A0-4891-A6C4-7F2E1414C2E6}" type="parTrans" cxnId="{71F0F3AB-09DD-4031-8DBA-7651392CF6FB}">
      <dgm:prSet/>
      <dgm:spPr/>
      <dgm:t>
        <a:bodyPr/>
        <a:lstStyle/>
        <a:p>
          <a:endParaRPr lang="ru-RU"/>
        </a:p>
      </dgm:t>
    </dgm:pt>
    <dgm:pt modelId="{DBE6EF2D-F6EF-4010-ACB0-A73E1445C8A5}" type="sibTrans" cxnId="{71F0F3AB-09DD-4031-8DBA-7651392CF6FB}">
      <dgm:prSet/>
      <dgm:spPr/>
      <dgm:t>
        <a:bodyPr/>
        <a:lstStyle/>
        <a:p>
          <a:endParaRPr lang="ru-RU"/>
        </a:p>
      </dgm:t>
    </dgm:pt>
    <dgm:pt modelId="{40F3C6E6-007F-4E49-86C8-6AC3073C6BAC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7721BEF8-7537-4002-B97A-53BE889418DD}" type="sibTrans" cxnId="{E9328106-77B3-4413-85AE-DD077161CB7E}">
      <dgm:prSet/>
      <dgm:spPr/>
      <dgm:t>
        <a:bodyPr/>
        <a:lstStyle/>
        <a:p>
          <a:endParaRPr lang="ru-RU"/>
        </a:p>
      </dgm:t>
    </dgm:pt>
    <dgm:pt modelId="{942CC791-8C66-4FF9-9A63-1C1BF76AF400}" type="parTrans" cxnId="{E9328106-77B3-4413-85AE-DD077161CB7E}">
      <dgm:prSet/>
      <dgm:spPr/>
      <dgm:t>
        <a:bodyPr/>
        <a:lstStyle/>
        <a:p>
          <a:endParaRPr lang="ru-RU"/>
        </a:p>
      </dgm:t>
    </dgm:pt>
    <dgm:pt modelId="{34805151-E21B-4DDE-A68A-E7E61C6D486F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>
              <a:latin typeface="Arial" pitchFamily="34" charset="0"/>
              <a:cs typeface="Arial" pitchFamily="34" charset="0"/>
            </a:rPr>
            <a:t>Qo‘li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ochiqlik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va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saxiylik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51333BF7-4C17-43B1-9285-6F4179D73C1F}" type="sibTrans" cxnId="{6D6C948D-5B77-41EC-851B-A7A2656DA347}">
      <dgm:prSet/>
      <dgm:spPr/>
      <dgm:t>
        <a:bodyPr/>
        <a:lstStyle/>
        <a:p>
          <a:endParaRPr lang="ru-RU"/>
        </a:p>
      </dgm:t>
    </dgm:pt>
    <dgm:pt modelId="{64A9A7A9-EA86-4BD3-A0FB-CC72C4AF08A0}" type="parTrans" cxnId="{6D6C948D-5B77-41EC-851B-A7A2656DA347}">
      <dgm:prSet/>
      <dgm:spPr/>
      <dgm:t>
        <a:bodyPr/>
        <a:lstStyle/>
        <a:p>
          <a:endParaRPr lang="ru-RU"/>
        </a:p>
      </dgm:t>
    </dgm:pt>
    <dgm:pt modelId="{62D2BCFF-BFF7-457E-83D5-4644AB13C60E}" type="pres">
      <dgm:prSet presAssocID="{0EAAC2B6-BE54-461C-A488-7B409E35088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5D2F047-2D7D-4918-BAD5-0F28FE97A600}" type="pres">
      <dgm:prSet presAssocID="{C1C0EB53-ECFB-4539-95BF-58D213FE50B3}" presName="linNode" presStyleCnt="0"/>
      <dgm:spPr/>
    </dgm:pt>
    <dgm:pt modelId="{CFAC9672-FD67-463E-B957-0EC79EE118F6}" type="pres">
      <dgm:prSet presAssocID="{C1C0EB53-ECFB-4539-95BF-58D213FE50B3}" presName="parentShp" presStyleLbl="node1" presStyleIdx="0" presStyleCnt="2" custScaleX="712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405EB1-B280-4924-829F-E73DA2AA7B4E}" type="pres">
      <dgm:prSet presAssocID="{C1C0EB53-ECFB-4539-95BF-58D213FE50B3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8FF15B-E8AC-4B3F-B9C8-CEC121914BEE}" type="pres">
      <dgm:prSet presAssocID="{194F02D0-FDBA-4016-B517-99836D3DB24B}" presName="spacing" presStyleCnt="0"/>
      <dgm:spPr/>
    </dgm:pt>
    <dgm:pt modelId="{58D8CDE6-E7C8-4865-9B55-6BAA6F670BAF}" type="pres">
      <dgm:prSet presAssocID="{D80DC111-FDCC-48D6-9C5B-BAB3A60D7D07}" presName="linNode" presStyleCnt="0"/>
      <dgm:spPr/>
    </dgm:pt>
    <dgm:pt modelId="{02A94783-359F-4FF2-B4A4-C66C1222EAD0}" type="pres">
      <dgm:prSet presAssocID="{D80DC111-FDCC-48D6-9C5B-BAB3A60D7D07}" presName="parentShp" presStyleLbl="node1" presStyleIdx="1" presStyleCnt="2" custScaleX="716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62502F-FE34-4DD4-9E57-25960A453429}" type="pres">
      <dgm:prSet presAssocID="{D80DC111-FDCC-48D6-9C5B-BAB3A60D7D07}" presName="childShp" presStyleLbl="bgAccFollowNode1" presStyleIdx="1" presStyleCnt="2" custScaleY="1107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36C266-AB40-4F09-85B9-CB26F8B14E7B}" srcId="{D80DC111-FDCC-48D6-9C5B-BAB3A60D7D07}" destId="{45B1DA83-C4D7-45B1-B3EC-A797488B936B}" srcOrd="0" destOrd="0" parTransId="{F6884938-4E12-452F-B564-85A1DCCD5F74}" sibTransId="{D14B91BA-2C26-4452-A2F3-455BBB0A457C}"/>
    <dgm:cxn modelId="{99DC3836-4CE8-42E2-B49E-57C7AF806188}" srcId="{C1C0EB53-ECFB-4539-95BF-58D213FE50B3}" destId="{8C0BF9F9-56DD-48CA-9969-780A71993CD7}" srcOrd="2" destOrd="0" parTransId="{EF7D8FF0-4398-44FE-8739-3875977F51F0}" sibTransId="{EF557148-8FB6-43BC-B469-CCA1892F6D26}"/>
    <dgm:cxn modelId="{C351E8FA-E268-4035-A137-2D1523340419}" type="presOf" srcId="{C1C0EB53-ECFB-4539-95BF-58D213FE50B3}" destId="{CFAC9672-FD67-463E-B957-0EC79EE118F6}" srcOrd="0" destOrd="0" presId="urn:microsoft.com/office/officeart/2005/8/layout/vList6"/>
    <dgm:cxn modelId="{E2264EE4-0658-468C-964B-C8B8125DADFB}" type="presOf" srcId="{40F3C6E6-007F-4E49-86C8-6AC3073C6BAC}" destId="{6C405EB1-B280-4924-829F-E73DA2AA7B4E}" srcOrd="0" destOrd="0" presId="urn:microsoft.com/office/officeart/2005/8/layout/vList6"/>
    <dgm:cxn modelId="{E9328106-77B3-4413-85AE-DD077161CB7E}" srcId="{C1C0EB53-ECFB-4539-95BF-58D213FE50B3}" destId="{40F3C6E6-007F-4E49-86C8-6AC3073C6BAC}" srcOrd="0" destOrd="0" parTransId="{942CC791-8C66-4FF9-9A63-1C1BF76AF400}" sibTransId="{7721BEF8-7537-4002-B97A-53BE889418DD}"/>
    <dgm:cxn modelId="{6D6C948D-5B77-41EC-851B-A7A2656DA347}" srcId="{C1C0EB53-ECFB-4539-95BF-58D213FE50B3}" destId="{34805151-E21B-4DDE-A68A-E7E61C6D486F}" srcOrd="1" destOrd="0" parTransId="{64A9A7A9-EA86-4BD3-A0FB-CC72C4AF08A0}" sibTransId="{51333BF7-4C17-43B1-9285-6F4179D73C1F}"/>
    <dgm:cxn modelId="{D6885A37-9AAA-42D0-88C7-57BB2574EFF8}" type="presOf" srcId="{D80DC111-FDCC-48D6-9C5B-BAB3A60D7D07}" destId="{02A94783-359F-4FF2-B4A4-C66C1222EAD0}" srcOrd="0" destOrd="0" presId="urn:microsoft.com/office/officeart/2005/8/layout/vList6"/>
    <dgm:cxn modelId="{FE4CC103-9678-4921-BEFC-2FF86D002136}" type="presOf" srcId="{45B1DA83-C4D7-45B1-B3EC-A797488B936B}" destId="{EB62502F-FE34-4DD4-9E57-25960A453429}" srcOrd="0" destOrd="0" presId="urn:microsoft.com/office/officeart/2005/8/layout/vList6"/>
    <dgm:cxn modelId="{CAA38002-50A6-4D7B-98B1-15420C5855A1}" type="presOf" srcId="{43E30550-72E4-4E24-979A-D9EFB564F0EE}" destId="{EB62502F-FE34-4DD4-9E57-25960A453429}" srcOrd="0" destOrd="1" presId="urn:microsoft.com/office/officeart/2005/8/layout/vList6"/>
    <dgm:cxn modelId="{DB9EE3E0-EA71-428D-BEC9-335541A0C061}" srcId="{0EAAC2B6-BE54-461C-A488-7B409E350884}" destId="{D80DC111-FDCC-48D6-9C5B-BAB3A60D7D07}" srcOrd="1" destOrd="0" parTransId="{D6A3D8BA-FEF4-47EA-896A-A815C1EA9F8F}" sibTransId="{D4599C3F-FDD7-4490-AF16-6D0D55B5B3DB}"/>
    <dgm:cxn modelId="{116F320A-24C8-4636-B8F7-02A0C50ACE6A}" type="presOf" srcId="{0EAAC2B6-BE54-461C-A488-7B409E350884}" destId="{62D2BCFF-BFF7-457E-83D5-4644AB13C60E}" srcOrd="0" destOrd="0" presId="urn:microsoft.com/office/officeart/2005/8/layout/vList6"/>
    <dgm:cxn modelId="{222724E8-AFCB-4AD0-8828-D2343A5F8CD7}" type="presOf" srcId="{8C0BF9F9-56DD-48CA-9969-780A71993CD7}" destId="{6C405EB1-B280-4924-829F-E73DA2AA7B4E}" srcOrd="0" destOrd="2" presId="urn:microsoft.com/office/officeart/2005/8/layout/vList6"/>
    <dgm:cxn modelId="{CC4629BB-CD29-43CD-9ED5-41C8557E3CDE}" type="presOf" srcId="{34805151-E21B-4DDE-A68A-E7E61C6D486F}" destId="{6C405EB1-B280-4924-829F-E73DA2AA7B4E}" srcOrd="0" destOrd="1" presId="urn:microsoft.com/office/officeart/2005/8/layout/vList6"/>
    <dgm:cxn modelId="{71F0F3AB-09DD-4031-8DBA-7651392CF6FB}" srcId="{D80DC111-FDCC-48D6-9C5B-BAB3A60D7D07}" destId="{43E30550-72E4-4E24-979A-D9EFB564F0EE}" srcOrd="1" destOrd="0" parTransId="{EBE9C77E-C0A0-4891-A6C4-7F2E1414C2E6}" sibTransId="{DBE6EF2D-F6EF-4010-ACB0-A73E1445C8A5}"/>
    <dgm:cxn modelId="{BBC69B5C-9576-45E7-AECA-42153F53A6DB}" srcId="{0EAAC2B6-BE54-461C-A488-7B409E350884}" destId="{C1C0EB53-ECFB-4539-95BF-58D213FE50B3}" srcOrd="0" destOrd="0" parTransId="{517B9EBC-9512-4F49-A6C3-2ECB3CFA5A56}" sibTransId="{194F02D0-FDBA-4016-B517-99836D3DB24B}"/>
    <dgm:cxn modelId="{F8D6EB33-B239-4ADF-9E83-FFDDBDDAF4FD}" type="presParOf" srcId="{62D2BCFF-BFF7-457E-83D5-4644AB13C60E}" destId="{A5D2F047-2D7D-4918-BAD5-0F28FE97A600}" srcOrd="0" destOrd="0" presId="urn:microsoft.com/office/officeart/2005/8/layout/vList6"/>
    <dgm:cxn modelId="{4B37B593-E140-46D6-B3B2-B5FA3AB177BE}" type="presParOf" srcId="{A5D2F047-2D7D-4918-BAD5-0F28FE97A600}" destId="{CFAC9672-FD67-463E-B957-0EC79EE118F6}" srcOrd="0" destOrd="0" presId="urn:microsoft.com/office/officeart/2005/8/layout/vList6"/>
    <dgm:cxn modelId="{DDE4AB0A-F31F-415B-A154-2287B809EC39}" type="presParOf" srcId="{A5D2F047-2D7D-4918-BAD5-0F28FE97A600}" destId="{6C405EB1-B280-4924-829F-E73DA2AA7B4E}" srcOrd="1" destOrd="0" presId="urn:microsoft.com/office/officeart/2005/8/layout/vList6"/>
    <dgm:cxn modelId="{13D9DED1-CBF7-4C84-BD98-47B8522735EE}" type="presParOf" srcId="{62D2BCFF-BFF7-457E-83D5-4644AB13C60E}" destId="{F88FF15B-E8AC-4B3F-B9C8-CEC121914BEE}" srcOrd="1" destOrd="0" presId="urn:microsoft.com/office/officeart/2005/8/layout/vList6"/>
    <dgm:cxn modelId="{2169F222-0523-489A-B2B8-9945361F9DCC}" type="presParOf" srcId="{62D2BCFF-BFF7-457E-83D5-4644AB13C60E}" destId="{58D8CDE6-E7C8-4865-9B55-6BAA6F670BAF}" srcOrd="2" destOrd="0" presId="urn:microsoft.com/office/officeart/2005/8/layout/vList6"/>
    <dgm:cxn modelId="{22DA09E1-D6CC-487D-BAFF-7BAC34FB8538}" type="presParOf" srcId="{58D8CDE6-E7C8-4865-9B55-6BAA6F670BAF}" destId="{02A94783-359F-4FF2-B4A4-C66C1222EAD0}" srcOrd="0" destOrd="0" presId="urn:microsoft.com/office/officeart/2005/8/layout/vList6"/>
    <dgm:cxn modelId="{597458FC-56D4-4E47-B74F-7A729BE9F01A}" type="presParOf" srcId="{58D8CDE6-E7C8-4865-9B55-6BAA6F670BAF}" destId="{EB62502F-FE34-4DD4-9E57-25960A453429}" srcOrd="1" destOrd="0" presId="urn:microsoft.com/office/officeart/2005/8/layout/vList6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F3695D-FA26-4E7C-B636-C52652AD9EDE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D502F98-A8F7-4A8C-B98C-5898A98C47E6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Yog‘insiz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bahor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bulutiga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va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hidi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yo‘q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mushk-anbarga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o‘xshaydi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.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05991D68-8B85-4223-BFB5-0C0CE1484CAC}" type="parTrans" cxnId="{78DEE7A6-C2F2-46A9-993C-09213877CC92}">
      <dgm:prSet/>
      <dgm:spPr/>
      <dgm:t>
        <a:bodyPr/>
        <a:lstStyle/>
        <a:p>
          <a:endParaRPr lang="ru-RU"/>
        </a:p>
      </dgm:t>
    </dgm:pt>
    <dgm:pt modelId="{A6C31DBC-2DD8-4EEA-9984-DAA6EE623CB5}" type="sibTrans" cxnId="{78DEE7A6-C2F2-46A9-993C-09213877CC92}">
      <dgm:prSet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82ACB659-6275-4894-950F-C972A089FA39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>
              <a:latin typeface="Arial" pitchFamily="34" charset="0"/>
              <a:cs typeface="Arial" pitchFamily="34" charset="0"/>
            </a:rPr>
            <a:t>Mevasiz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daraxt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ham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bir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-u,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o‘tin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ham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bir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;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3E22A0E2-35EF-48B3-85BB-46E9B4580392}" type="parTrans" cxnId="{A491A52F-565F-46E4-9327-076A322404FC}">
      <dgm:prSet/>
      <dgm:spPr/>
      <dgm:t>
        <a:bodyPr/>
        <a:lstStyle/>
        <a:p>
          <a:endParaRPr lang="ru-RU"/>
        </a:p>
      </dgm:t>
    </dgm:pt>
    <dgm:pt modelId="{E7E01AA7-54D1-47AA-82BD-E44BEE44FED4}" type="sibTrans" cxnId="{A491A52F-565F-46E4-9327-076A322404FC}">
      <dgm:prSet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D75753C7-BAB5-4143-AF42-46A200F4A61C}">
      <dgm:prSet phldrT="[Текст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 smtClean="0">
              <a:latin typeface="Arial" pitchFamily="34" charset="0"/>
              <a:cs typeface="Arial" pitchFamily="34" charset="0"/>
            </a:rPr>
            <a:t>Yog‘insiz</a:t>
          </a:r>
          <a:r>
            <a:rPr lang="en-US" dirty="0" smtClean="0">
              <a:latin typeface="Arial" pitchFamily="34" charset="0"/>
              <a:cs typeface="Arial" pitchFamily="34" charset="0"/>
            </a:rPr>
            <a:t> </a:t>
          </a:r>
          <a:r>
            <a:rPr lang="en-US" dirty="0" err="1" smtClean="0">
              <a:latin typeface="Arial" pitchFamily="34" charset="0"/>
              <a:cs typeface="Arial" pitchFamily="34" charset="0"/>
            </a:rPr>
            <a:t>bulut</a:t>
          </a:r>
          <a:r>
            <a:rPr lang="en-US" dirty="0" smtClean="0">
              <a:latin typeface="Arial" pitchFamily="34" charset="0"/>
              <a:cs typeface="Arial" pitchFamily="34" charset="0"/>
            </a:rPr>
            <a:t> ham </a:t>
          </a:r>
          <a:r>
            <a:rPr lang="en-US" dirty="0" err="1" smtClean="0">
              <a:latin typeface="Arial" pitchFamily="34" charset="0"/>
              <a:cs typeface="Arial" pitchFamily="34" charset="0"/>
            </a:rPr>
            <a:t>bir</a:t>
          </a:r>
          <a:r>
            <a:rPr lang="en-US" dirty="0" smtClean="0">
              <a:latin typeface="Arial" pitchFamily="34" charset="0"/>
              <a:cs typeface="Arial" pitchFamily="34" charset="0"/>
            </a:rPr>
            <a:t>-u, </a:t>
          </a:r>
          <a:r>
            <a:rPr lang="en-US" dirty="0" err="1" smtClean="0">
              <a:latin typeface="Arial" pitchFamily="34" charset="0"/>
              <a:cs typeface="Arial" pitchFamily="34" charset="0"/>
            </a:rPr>
            <a:t>tutun</a:t>
          </a:r>
          <a:r>
            <a:rPr lang="en-US" dirty="0" smtClean="0">
              <a:latin typeface="Arial" pitchFamily="34" charset="0"/>
              <a:cs typeface="Arial" pitchFamily="34" charset="0"/>
            </a:rPr>
            <a:t> ham </a:t>
          </a:r>
          <a:r>
            <a:rPr lang="en-US" dirty="0" err="1" smtClean="0">
              <a:latin typeface="Arial" pitchFamily="34" charset="0"/>
              <a:cs typeface="Arial" pitchFamily="34" charset="0"/>
            </a:rPr>
            <a:t>bir</a:t>
          </a:r>
          <a:r>
            <a:rPr lang="en-US" dirty="0" smtClean="0">
              <a:latin typeface="Arial" pitchFamily="34" charset="0"/>
              <a:cs typeface="Arial" pitchFamily="34" charset="0"/>
            </a:rPr>
            <a:t>.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7B94E129-9DF7-4449-82FF-F676BCB5FC18}" type="parTrans" cxnId="{0B3A0987-3EED-4739-B4C2-8C5C6EC46DF9}">
      <dgm:prSet/>
      <dgm:spPr/>
      <dgm:t>
        <a:bodyPr/>
        <a:lstStyle/>
        <a:p>
          <a:endParaRPr lang="ru-RU"/>
        </a:p>
      </dgm:t>
    </dgm:pt>
    <dgm:pt modelId="{EBB2F573-CA67-411C-94B0-4C675029EFB6}" type="sibTrans" cxnId="{0B3A0987-3EED-4739-B4C2-8C5C6EC46DF9}">
      <dgm:prSet/>
      <dgm:spPr/>
      <dgm:t>
        <a:bodyPr/>
        <a:lstStyle/>
        <a:p>
          <a:endParaRPr lang="ru-RU"/>
        </a:p>
      </dgm:t>
    </dgm:pt>
    <dgm:pt modelId="{397E0EB7-3D3A-4B13-B0DF-BC1C3A64E764}" type="pres">
      <dgm:prSet presAssocID="{C0F3695D-FA26-4E7C-B636-C52652AD9ED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87030DF-F73D-46D7-9A87-16F85464B4D2}" type="pres">
      <dgm:prSet presAssocID="{C0F3695D-FA26-4E7C-B636-C52652AD9EDE}" presName="dummyMaxCanvas" presStyleCnt="0">
        <dgm:presLayoutVars/>
      </dgm:prSet>
      <dgm:spPr/>
    </dgm:pt>
    <dgm:pt modelId="{6AEDCE3A-B1DC-4C7E-A74C-37247CF0ECF1}" type="pres">
      <dgm:prSet presAssocID="{C0F3695D-FA26-4E7C-B636-C52652AD9EDE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5FE4F8-8398-4027-B68D-4A7946829FA3}" type="pres">
      <dgm:prSet presAssocID="{C0F3695D-FA26-4E7C-B636-C52652AD9EDE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3FC905-DA52-483F-9812-744669CE87EA}" type="pres">
      <dgm:prSet presAssocID="{C0F3695D-FA26-4E7C-B636-C52652AD9EDE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7F604C-4676-4E81-8021-A3D951943A43}" type="pres">
      <dgm:prSet presAssocID="{C0F3695D-FA26-4E7C-B636-C52652AD9EDE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187439-F957-458C-8E51-50AA69436BCE}" type="pres">
      <dgm:prSet presAssocID="{C0F3695D-FA26-4E7C-B636-C52652AD9EDE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376970-48FE-44D9-A58D-66F81F2A22D6}" type="pres">
      <dgm:prSet presAssocID="{C0F3695D-FA26-4E7C-B636-C52652AD9EDE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3FB34D-059D-484E-B49A-C4FE6138BFEF}" type="pres">
      <dgm:prSet presAssocID="{C0F3695D-FA26-4E7C-B636-C52652AD9EDE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112A1A-F3C8-4737-B3D1-0B0D81EF77E8}" type="pres">
      <dgm:prSet presAssocID="{C0F3695D-FA26-4E7C-B636-C52652AD9EDE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74DB88-1A1F-4FB2-9227-819AF2F83C46}" type="presOf" srcId="{D75753C7-BAB5-4143-AF42-46A200F4A61C}" destId="{E4112A1A-F3C8-4737-B3D1-0B0D81EF77E8}" srcOrd="1" destOrd="0" presId="urn:microsoft.com/office/officeart/2005/8/layout/vProcess5"/>
    <dgm:cxn modelId="{78DEE7A6-C2F2-46A9-993C-09213877CC92}" srcId="{C0F3695D-FA26-4E7C-B636-C52652AD9EDE}" destId="{2D502F98-A8F7-4A8C-B98C-5898A98C47E6}" srcOrd="0" destOrd="0" parTransId="{05991D68-8B85-4223-BFB5-0C0CE1484CAC}" sibTransId="{A6C31DBC-2DD8-4EEA-9984-DAA6EE623CB5}"/>
    <dgm:cxn modelId="{BBBC7179-836C-44E2-A43F-316797299BBF}" type="presOf" srcId="{82ACB659-6275-4894-950F-C972A089FA39}" destId="{A93FB34D-059D-484E-B49A-C4FE6138BFEF}" srcOrd="1" destOrd="0" presId="urn:microsoft.com/office/officeart/2005/8/layout/vProcess5"/>
    <dgm:cxn modelId="{3C1E4056-4EB4-493B-BFC2-E9A22C8FF74F}" type="presOf" srcId="{2D502F98-A8F7-4A8C-B98C-5898A98C47E6}" destId="{CC376970-48FE-44D9-A58D-66F81F2A22D6}" srcOrd="1" destOrd="0" presId="urn:microsoft.com/office/officeart/2005/8/layout/vProcess5"/>
    <dgm:cxn modelId="{51FCEDE1-EB20-4073-8FD2-3D0D574A7633}" type="presOf" srcId="{A6C31DBC-2DD8-4EEA-9984-DAA6EE623CB5}" destId="{7A7F604C-4676-4E81-8021-A3D951943A43}" srcOrd="0" destOrd="0" presId="urn:microsoft.com/office/officeart/2005/8/layout/vProcess5"/>
    <dgm:cxn modelId="{B465346F-FBE9-44A5-9CF4-8984C84FE61F}" type="presOf" srcId="{D75753C7-BAB5-4143-AF42-46A200F4A61C}" destId="{C73FC905-DA52-483F-9812-744669CE87EA}" srcOrd="0" destOrd="0" presId="urn:microsoft.com/office/officeart/2005/8/layout/vProcess5"/>
    <dgm:cxn modelId="{91C060AF-841D-4CC8-AF0D-4EFB41071A29}" type="presOf" srcId="{E7E01AA7-54D1-47AA-82BD-E44BEE44FED4}" destId="{CC187439-F957-458C-8E51-50AA69436BCE}" srcOrd="0" destOrd="0" presId="urn:microsoft.com/office/officeart/2005/8/layout/vProcess5"/>
    <dgm:cxn modelId="{0B3A0987-3EED-4739-B4C2-8C5C6EC46DF9}" srcId="{C0F3695D-FA26-4E7C-B636-C52652AD9EDE}" destId="{D75753C7-BAB5-4143-AF42-46A200F4A61C}" srcOrd="2" destOrd="0" parTransId="{7B94E129-9DF7-4449-82FF-F676BCB5FC18}" sibTransId="{EBB2F573-CA67-411C-94B0-4C675029EFB6}"/>
    <dgm:cxn modelId="{0515ACBD-A836-4B82-8141-59C3EE81A07B}" type="presOf" srcId="{2D502F98-A8F7-4A8C-B98C-5898A98C47E6}" destId="{6AEDCE3A-B1DC-4C7E-A74C-37247CF0ECF1}" srcOrd="0" destOrd="0" presId="urn:microsoft.com/office/officeart/2005/8/layout/vProcess5"/>
    <dgm:cxn modelId="{31B2F5C7-65D1-4E71-9030-7B9526A93415}" type="presOf" srcId="{82ACB659-6275-4894-950F-C972A089FA39}" destId="{CA5FE4F8-8398-4027-B68D-4A7946829FA3}" srcOrd="0" destOrd="0" presId="urn:microsoft.com/office/officeart/2005/8/layout/vProcess5"/>
    <dgm:cxn modelId="{44FD92E5-A5A9-471E-A4E9-9FB9E7964520}" type="presOf" srcId="{C0F3695D-FA26-4E7C-B636-C52652AD9EDE}" destId="{397E0EB7-3D3A-4B13-B0DF-BC1C3A64E764}" srcOrd="0" destOrd="0" presId="urn:microsoft.com/office/officeart/2005/8/layout/vProcess5"/>
    <dgm:cxn modelId="{A491A52F-565F-46E4-9327-076A322404FC}" srcId="{C0F3695D-FA26-4E7C-B636-C52652AD9EDE}" destId="{82ACB659-6275-4894-950F-C972A089FA39}" srcOrd="1" destOrd="0" parTransId="{3E22A0E2-35EF-48B3-85BB-46E9B4580392}" sibTransId="{E7E01AA7-54D1-47AA-82BD-E44BEE44FED4}"/>
    <dgm:cxn modelId="{4B4246EB-DD4F-4AC5-8A90-DA30909CCD1B}" type="presParOf" srcId="{397E0EB7-3D3A-4B13-B0DF-BC1C3A64E764}" destId="{387030DF-F73D-46D7-9A87-16F85464B4D2}" srcOrd="0" destOrd="0" presId="urn:microsoft.com/office/officeart/2005/8/layout/vProcess5"/>
    <dgm:cxn modelId="{1457B17E-8D8F-47BD-8C9E-12C2D7B71F1C}" type="presParOf" srcId="{397E0EB7-3D3A-4B13-B0DF-BC1C3A64E764}" destId="{6AEDCE3A-B1DC-4C7E-A74C-37247CF0ECF1}" srcOrd="1" destOrd="0" presId="urn:microsoft.com/office/officeart/2005/8/layout/vProcess5"/>
    <dgm:cxn modelId="{23EDC6EA-EB16-4DDC-BE37-E5D1855140AB}" type="presParOf" srcId="{397E0EB7-3D3A-4B13-B0DF-BC1C3A64E764}" destId="{CA5FE4F8-8398-4027-B68D-4A7946829FA3}" srcOrd="2" destOrd="0" presId="urn:microsoft.com/office/officeart/2005/8/layout/vProcess5"/>
    <dgm:cxn modelId="{AE9BC5A7-F171-4ADB-9DCC-61E7E4FF8527}" type="presParOf" srcId="{397E0EB7-3D3A-4B13-B0DF-BC1C3A64E764}" destId="{C73FC905-DA52-483F-9812-744669CE87EA}" srcOrd="3" destOrd="0" presId="urn:microsoft.com/office/officeart/2005/8/layout/vProcess5"/>
    <dgm:cxn modelId="{207DDC7D-2403-4EDA-8351-C99BD23E5DBA}" type="presParOf" srcId="{397E0EB7-3D3A-4B13-B0DF-BC1C3A64E764}" destId="{7A7F604C-4676-4E81-8021-A3D951943A43}" srcOrd="4" destOrd="0" presId="urn:microsoft.com/office/officeart/2005/8/layout/vProcess5"/>
    <dgm:cxn modelId="{94A5703F-73B2-41B1-8765-070938261D87}" type="presParOf" srcId="{397E0EB7-3D3A-4B13-B0DF-BC1C3A64E764}" destId="{CC187439-F957-458C-8E51-50AA69436BCE}" srcOrd="5" destOrd="0" presId="urn:microsoft.com/office/officeart/2005/8/layout/vProcess5"/>
    <dgm:cxn modelId="{96D8DE46-2685-4EEC-A0A2-E867C1017C04}" type="presParOf" srcId="{397E0EB7-3D3A-4B13-B0DF-BC1C3A64E764}" destId="{CC376970-48FE-44D9-A58D-66F81F2A22D6}" srcOrd="6" destOrd="0" presId="urn:microsoft.com/office/officeart/2005/8/layout/vProcess5"/>
    <dgm:cxn modelId="{CC785F0C-5A48-46BD-87C7-F041ED562E7A}" type="presParOf" srcId="{397E0EB7-3D3A-4B13-B0DF-BC1C3A64E764}" destId="{A93FB34D-059D-484E-B49A-C4FE6138BFEF}" srcOrd="7" destOrd="0" presId="urn:microsoft.com/office/officeart/2005/8/layout/vProcess5"/>
    <dgm:cxn modelId="{C5375860-D9F0-4F54-9F0D-CDEAFD9A9B3D}" type="presParOf" srcId="{397E0EB7-3D3A-4B13-B0DF-BC1C3A64E764}" destId="{E4112A1A-F3C8-4737-B3D1-0B0D81EF77E8}" srcOrd="8" destOrd="0" presId="urn:microsoft.com/office/officeart/2005/8/layout/vProcess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diagramLayout" Target="../diagrams/layout4.xml"/><Relationship Id="rId7" Type="http://schemas.openxmlformats.org/officeDocument/2006/relationships/image" Target="../media/image13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>
            <a:lum contrast="10000"/>
          </a:blip>
          <a:srcRect l="10778" r="10778"/>
          <a:stretch>
            <a:fillRect/>
          </a:stretch>
        </p:blipFill>
        <p:spPr>
          <a:xfrm>
            <a:off x="3428992" y="3429006"/>
            <a:ext cx="2000264" cy="1428742"/>
          </a:xfrm>
        </p:spPr>
      </p:pic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437"/>
            <a:ext cx="913326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00166" y="2285998"/>
            <a:ext cx="6131910" cy="1440815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 algn="ctr">
              <a:lnSpc>
                <a:spcPts val="3471"/>
              </a:lnSpc>
              <a:spcBef>
                <a:spcPts val="196"/>
              </a:spcBef>
            </a:pPr>
            <a:r>
              <a:rPr sz="360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36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Alisher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Navoiy</a:t>
            </a:r>
            <a:endParaRPr lang="en-US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2692" algn="ctr">
              <a:lnSpc>
                <a:spcPts val="3471"/>
              </a:lnSpc>
              <a:spcBef>
                <a:spcPts val="196"/>
              </a:spcBef>
            </a:pP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Mahbub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ul-qulub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asari</a:t>
            </a:r>
            <a:endParaRPr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gl-ES" sz="32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43703" y="321454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43703" y="361577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786579" y="375033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6 -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=""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9" y="342468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2000" spc="18" dirty="0" smtClean="0">
                <a:solidFill>
                  <a:sysClr val="window" lastClr="FFFFFF"/>
                </a:solidFill>
              </a:rPr>
              <a:t>  ADABIYOT</a:t>
            </a:r>
            <a:endParaRPr lang="en-US" sz="6000" kern="200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=""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2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=""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2" y="1054047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=""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4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=""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10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=""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7" y="781949"/>
            <a:ext cx="191551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=""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6" y="460805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Himmat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to‘g‘risida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Выгнутая влево стрелка 4"/>
          <p:cNvSpPr/>
          <p:nvPr/>
        </p:nvSpPr>
        <p:spPr>
          <a:xfrm>
            <a:off x="214282" y="857238"/>
            <a:ext cx="731520" cy="1216152"/>
          </a:xfrm>
          <a:prstGeom prst="curvedRightArrow">
            <a:avLst>
              <a:gd name="adj1" fmla="val 25000"/>
              <a:gd name="adj2" fmla="val 83125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Блок-схема: дисплей 5"/>
          <p:cNvSpPr/>
          <p:nvPr/>
        </p:nvSpPr>
        <p:spPr>
          <a:xfrm>
            <a:off x="1071538" y="1500180"/>
            <a:ext cx="7643866" cy="642942"/>
          </a:xfrm>
          <a:prstGeom prst="flowChartDisplay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Himmat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ahlining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ixtisosi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saxovatdir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нутый угол 9"/>
          <p:cNvSpPr/>
          <p:nvPr/>
        </p:nvSpPr>
        <p:spPr>
          <a:xfrm>
            <a:off x="3214678" y="2428874"/>
            <a:ext cx="3929090" cy="2214578"/>
          </a:xfrm>
          <a:prstGeom prst="foldedCorner">
            <a:avLst>
              <a:gd name="adj" fmla="val 43702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Oliyhimmat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odam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balandparvoz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lochindir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behimmat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sichqon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ovlovchi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kalxatdir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Содержимое 11" descr="photo_2020-12-09_21-34-5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2285998"/>
            <a:ext cx="2214578" cy="271464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photo_2020-12-09_19-41-4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57554" y="3000378"/>
            <a:ext cx="2286016" cy="1665285"/>
          </a:xfrm>
        </p:spPr>
      </p:pic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Himmat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to‘g‘risida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photo_2020-12-09_20-10-4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1285866"/>
            <a:ext cx="3143272" cy="3429006"/>
          </a:xfrm>
          <a:prstGeom prst="rect">
            <a:avLst/>
          </a:prstGeom>
        </p:spPr>
      </p:pic>
      <p:pic>
        <p:nvPicPr>
          <p:cNvPr id="9" name="Рисунок 8" descr="photo_2020-12-09_21-46-3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8" y="1357304"/>
            <a:ext cx="3214710" cy="33575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Saxiylik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haqida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Загнутый угол 11"/>
          <p:cNvSpPr/>
          <p:nvPr/>
        </p:nvSpPr>
        <p:spPr>
          <a:xfrm>
            <a:off x="571472" y="2285998"/>
            <a:ext cx="2500330" cy="2286016"/>
          </a:xfrm>
          <a:prstGeom prst="foldedCorner">
            <a:avLst>
              <a:gd name="adj" fmla="val 2904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Bitta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kulchani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yarmini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odamga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bergan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Загнутый угол 12"/>
          <p:cNvSpPr/>
          <p:nvPr/>
        </p:nvSpPr>
        <p:spPr>
          <a:xfrm>
            <a:off x="5500694" y="2500312"/>
            <a:ext cx="2857520" cy="1928826"/>
          </a:xfrm>
          <a:prstGeom prst="foldedCorner">
            <a:avLst>
              <a:gd name="adj" fmla="val 4601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Yemay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hammasini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muhtoj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odamga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bergan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2-конечная звезда 13"/>
          <p:cNvSpPr/>
          <p:nvPr/>
        </p:nvSpPr>
        <p:spPr>
          <a:xfrm>
            <a:off x="2000232" y="1142990"/>
            <a:ext cx="2857520" cy="1571636"/>
          </a:xfrm>
          <a:prstGeom prst="star12">
            <a:avLst>
              <a:gd name="adj" fmla="val 23626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Saxiy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2-конечная звезда 14"/>
          <p:cNvSpPr/>
          <p:nvPr/>
        </p:nvSpPr>
        <p:spPr>
          <a:xfrm>
            <a:off x="4714876" y="1142990"/>
            <a:ext cx="2500330" cy="1428760"/>
          </a:xfrm>
          <a:prstGeom prst="star12">
            <a:avLst>
              <a:gd name="adj" fmla="val 24928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Axiy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Двойная стрелка влево/вправо 17"/>
          <p:cNvSpPr/>
          <p:nvPr/>
        </p:nvSpPr>
        <p:spPr>
          <a:xfrm>
            <a:off x="3857620" y="3000378"/>
            <a:ext cx="1216152" cy="484632"/>
          </a:xfrm>
          <a:prstGeom prst="leftRightArrow">
            <a:avLst>
              <a:gd name="adj1" fmla="val 50000"/>
              <a:gd name="adj2" fmla="val 61231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Saxiylik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haqida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785786" y="1214428"/>
            <a:ext cx="7286676" cy="3286148"/>
          </a:xfrm>
          <a:prstGeom prst="horizontalScroll">
            <a:avLst>
              <a:gd name="adj" fmla="val 125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Zarur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vaqtda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eski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chopon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bo‘z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saxovat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bemahal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hadya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qilingan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zarbof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chopon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yaramaslikdir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Ovqatim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uvol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bo‘lmasin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desang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yedir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libosim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eskirmasin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desang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kiydir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Saxovat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haqida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oila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a’zolaringiz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suhbatlashib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fikrlaringizni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daftaringizga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Mahbub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ul-qulub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asaridan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olingan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Hilm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zikrida”ni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o‘qing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Alisher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Navoiy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11_11-03-5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72066" y="1214428"/>
            <a:ext cx="1571636" cy="1928826"/>
          </a:xfrm>
        </p:spPr>
      </p:pic>
      <p:sp>
        <p:nvSpPr>
          <p:cNvPr id="5" name="Круглая лента лицом вниз 4"/>
          <p:cNvSpPr/>
          <p:nvPr/>
        </p:nvSpPr>
        <p:spPr>
          <a:xfrm>
            <a:off x="214282" y="1428742"/>
            <a:ext cx="4714908" cy="642942"/>
          </a:xfrm>
          <a:prstGeom prst="ellipseRibbon">
            <a:avLst>
              <a:gd name="adj1" fmla="val 25000"/>
              <a:gd name="adj2" fmla="val 73550"/>
              <a:gd name="adj3" fmla="val 12500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G‘iyosiddin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Muhammad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 3"/>
          <p:cNvSpPr/>
          <p:nvPr/>
        </p:nvSpPr>
        <p:spPr>
          <a:xfrm>
            <a:off x="4071934" y="3071816"/>
            <a:ext cx="3971923" cy="1588769"/>
          </a:xfrm>
          <a:prstGeom prst="leftRightRibbon">
            <a:avLst>
              <a:gd name="adj1" fmla="val 41778"/>
              <a:gd name="adj2" fmla="val 50000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Navoiy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15074" y="3714758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Foniy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0" descr="photo_2020-12-08_19-42-1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72330" y="1428742"/>
            <a:ext cx="1485318" cy="1214446"/>
          </a:xfrm>
          <a:prstGeom prst="rect">
            <a:avLst/>
          </a:prstGeom>
        </p:spPr>
      </p:pic>
      <p:graphicFrame>
        <p:nvGraphicFramePr>
          <p:cNvPr id="12" name="Содержимое 3"/>
          <p:cNvGraphicFramePr>
            <a:graphicFrameLocks/>
          </p:cNvGraphicFramePr>
          <p:nvPr/>
        </p:nvGraphicFramePr>
        <p:xfrm>
          <a:off x="714348" y="2357436"/>
          <a:ext cx="3071834" cy="1928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Buyuk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Xamsanavis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714348" y="1177939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Рисунок 6" descr="photo_2020-12-08_19-44-08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5720" y="1214428"/>
            <a:ext cx="1648661" cy="221457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32-конечная звезда 4"/>
          <p:cNvSpPr/>
          <p:nvPr/>
        </p:nvSpPr>
        <p:spPr>
          <a:xfrm>
            <a:off x="1714480" y="1285866"/>
            <a:ext cx="2571768" cy="857256"/>
          </a:xfrm>
          <a:prstGeom prst="star32">
            <a:avLst>
              <a:gd name="adj" fmla="val 3038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51000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O‘rgandik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photo_2020-12-08_20-28-3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1214428"/>
            <a:ext cx="2428892" cy="3394075"/>
          </a:xfrm>
        </p:spPr>
      </p:pic>
      <p:sp>
        <p:nvSpPr>
          <p:cNvPr id="7" name="TextBox 6"/>
          <p:cNvSpPr txBox="1"/>
          <p:nvPr/>
        </p:nvSpPr>
        <p:spPr>
          <a:xfrm>
            <a:off x="1000100" y="1785932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Hayrat</a:t>
            </a:r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ul</a:t>
            </a:r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-</a:t>
            </a:r>
            <a:r>
              <a:rPr lang="en-US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abror</a:t>
            </a:r>
            <a:endParaRPr lang="ru-RU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3571868" y="1571618"/>
            <a:ext cx="3643338" cy="484632"/>
          </a:xfrm>
          <a:prstGeom prst="homePlate">
            <a:avLst>
              <a:gd name="adj" fmla="val 126371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Birinchi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doston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3357554" y="2285998"/>
            <a:ext cx="5643602" cy="484632"/>
          </a:xfrm>
          <a:prstGeom prst="homePlate">
            <a:avLst>
              <a:gd name="adj" fmla="val 11064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Yaxshi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kishilarning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hayratlanishi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Капля 9"/>
          <p:cNvSpPr/>
          <p:nvPr/>
        </p:nvSpPr>
        <p:spPr>
          <a:xfrm>
            <a:off x="3286116" y="3000378"/>
            <a:ext cx="1643074" cy="1571636"/>
          </a:xfrm>
          <a:prstGeom prst="teardrop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63-bob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Капля 10"/>
          <p:cNvSpPr/>
          <p:nvPr/>
        </p:nvSpPr>
        <p:spPr>
          <a:xfrm>
            <a:off x="5214942" y="2928940"/>
            <a:ext cx="1928826" cy="1785950"/>
          </a:xfrm>
          <a:prstGeom prst="teardrop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20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maqolat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O‘rganamiz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2-08_19-42-5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1142990"/>
            <a:ext cx="2786050" cy="3857652"/>
          </a:xfrm>
        </p:spPr>
      </p:pic>
      <p:sp>
        <p:nvSpPr>
          <p:cNvPr id="6" name="Блок-схема: задержка 5"/>
          <p:cNvSpPr/>
          <p:nvPr/>
        </p:nvSpPr>
        <p:spPr>
          <a:xfrm>
            <a:off x="4357686" y="2143122"/>
            <a:ext cx="4286280" cy="1285884"/>
          </a:xfrm>
          <a:prstGeom prst="flowChartDelay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Ko‘ngillarning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sevgani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нутый угол 6"/>
          <p:cNvSpPr/>
          <p:nvPr/>
        </p:nvSpPr>
        <p:spPr>
          <a:xfrm>
            <a:off x="4357686" y="3571882"/>
            <a:ext cx="3000396" cy="1000132"/>
          </a:xfrm>
          <a:prstGeom prst="foldedCorner">
            <a:avLst>
              <a:gd name="adj" fmla="val 50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3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qismdan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iborat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dirty="0" smtClean="0"/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4286248" y="1285866"/>
            <a:ext cx="2143140" cy="714380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1500-yil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Buyuk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ma’naviy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meros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2-08_21-32-1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14942" y="1357304"/>
            <a:ext cx="2571768" cy="3429023"/>
          </a:xfrm>
        </p:spPr>
      </p:pic>
      <p:sp>
        <p:nvSpPr>
          <p:cNvPr id="6" name="Вертикальный свиток 5"/>
          <p:cNvSpPr/>
          <p:nvPr/>
        </p:nvSpPr>
        <p:spPr>
          <a:xfrm>
            <a:off x="142844" y="1214428"/>
            <a:ext cx="4857784" cy="3786214"/>
          </a:xfrm>
          <a:prstGeom prst="vertic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topdim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falakdin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notovonlig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‘ ,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ko‘rdum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zamondin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komronlig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‘ ,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     Base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issig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‘,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sovug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‘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ko‘rdum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zamonda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    Base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achchig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‘ 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chuchuk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totdim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jahonda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Saxovat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himmat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to‘g‘risida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…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500034" y="1500180"/>
          <a:ext cx="8401080" cy="280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Saxovat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bu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2-09_18-36-4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3143254"/>
            <a:ext cx="2357454" cy="17367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photo_2020-12-09_18-36-3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00364" y="4000510"/>
            <a:ext cx="1285884" cy="738179"/>
          </a:xfrm>
          <a:prstGeom prst="rect">
            <a:avLst/>
          </a:prstGeom>
        </p:spPr>
      </p:pic>
      <p:pic>
        <p:nvPicPr>
          <p:cNvPr id="6" name="Рисунок 5" descr="photo_2020-12-09_18-36-2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7686" y="3071816"/>
            <a:ext cx="2357434" cy="17859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photo_2020-12-09_18-36-5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5140" y="2786064"/>
            <a:ext cx="1785926" cy="10906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214282" y="1357304"/>
            <a:ext cx="88505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Saxovat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insoniyat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bog‘ining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hosildor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daraxti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balki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daraxtning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foydali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mevasidir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Sahovat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odamiylik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mulkining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mavj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urib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turgan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dengizidir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balki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to‘lqinli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dengizning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bebaho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gavharidir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Saxovatsiz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odam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bu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Содержимое 12"/>
          <p:cNvGraphicFramePr>
            <a:graphicFrameLocks noGrp="1"/>
          </p:cNvGraphicFramePr>
          <p:nvPr>
            <p:ph idx="1"/>
          </p:nvPr>
        </p:nvGraphicFramePr>
        <p:xfrm>
          <a:off x="457200" y="1200151"/>
          <a:ext cx="7972452" cy="2371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4" name="Рисунок 13" descr="photo_2020-12-09_18-53-57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1538" y="3714758"/>
            <a:ext cx="1285860" cy="1214446"/>
          </a:xfrm>
          <a:prstGeom prst="rect">
            <a:avLst/>
          </a:prstGeom>
        </p:spPr>
      </p:pic>
      <p:pic>
        <p:nvPicPr>
          <p:cNvPr id="15" name="Содержимое 8" descr="photo_2020-12-09_18-54-28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86116" y="3714758"/>
            <a:ext cx="1285884" cy="1236657"/>
          </a:xfrm>
          <a:prstGeom prst="rect">
            <a:avLst/>
          </a:prstGeom>
        </p:spPr>
      </p:pic>
      <p:pic>
        <p:nvPicPr>
          <p:cNvPr id="16" name="Рисунок 15" descr="photo_2020-12-09_18-50-26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72066" y="3714758"/>
            <a:ext cx="2143116" cy="11953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303</Words>
  <PresentationFormat>Экран (16:9)</PresentationFormat>
  <Paragraphs>68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Alisher Navoiy</vt:lpstr>
      <vt:lpstr>Buyuk Xamsanavis</vt:lpstr>
      <vt:lpstr>O‘rgandik…</vt:lpstr>
      <vt:lpstr>O‘rganamiz…</vt:lpstr>
      <vt:lpstr>Buyuk ma’naviy meros</vt:lpstr>
      <vt:lpstr>Saxovat va himmat to‘g‘risida…</vt:lpstr>
      <vt:lpstr>Saxovat bu…</vt:lpstr>
      <vt:lpstr>Слайд 9</vt:lpstr>
      <vt:lpstr>Himmat to‘g‘risida…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lenovo</cp:lastModifiedBy>
  <cp:revision>36</cp:revision>
  <dcterms:created xsi:type="dcterms:W3CDTF">2020-08-23T10:25:57Z</dcterms:created>
  <dcterms:modified xsi:type="dcterms:W3CDTF">2020-12-10T07:18:51Z</dcterms:modified>
</cp:coreProperties>
</file>