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57" r:id="rId3"/>
    <p:sldId id="258" r:id="rId4"/>
    <p:sldId id="259" r:id="rId5"/>
    <p:sldId id="261" r:id="rId6"/>
    <p:sldId id="260" r:id="rId7"/>
    <p:sldId id="267" r:id="rId8"/>
    <p:sldId id="268" r:id="rId9"/>
    <p:sldId id="269" r:id="rId10"/>
    <p:sldId id="262" r:id="rId11"/>
    <p:sldId id="264" r:id="rId12"/>
    <p:sldId id="263" r:id="rId13"/>
    <p:sldId id="265" r:id="rId14"/>
    <p:sldId id="270" r:id="rId15"/>
    <p:sldId id="271" r:id="rId16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9" autoAdjust="0"/>
    <p:restoredTop sz="94624" autoAdjust="0"/>
  </p:normalViewPr>
  <p:slideViewPr>
    <p:cSldViewPr>
      <p:cViewPr varScale="1">
        <p:scale>
          <a:sx n="92" d="100"/>
          <a:sy n="92" d="100"/>
        </p:scale>
        <p:origin x="756" y="84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CFF61B0-62E3-4DCA-865D-704035052C67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15A1616-7764-4380-BCEE-765E93F57617}">
      <dgm:prSet phldrT="[Текст]"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2400" dirty="0" err="1" smtClean="0">
              <a:latin typeface="Arial" pitchFamily="34" charset="0"/>
              <a:cs typeface="Arial" pitchFamily="34" charset="0"/>
            </a:rPr>
            <a:t>O‘zbek</a:t>
          </a:r>
          <a:r>
            <a:rPr lang="en-US" sz="24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400" dirty="0" err="1" smtClean="0">
              <a:latin typeface="Arial" pitchFamily="34" charset="0"/>
              <a:cs typeface="Arial" pitchFamily="34" charset="0"/>
            </a:rPr>
            <a:t>va</a:t>
          </a:r>
          <a:r>
            <a:rPr lang="en-US" sz="24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400" dirty="0" err="1" smtClean="0">
              <a:latin typeface="Arial" pitchFamily="34" charset="0"/>
              <a:cs typeface="Arial" pitchFamily="34" charset="0"/>
            </a:rPr>
            <a:t>tojik</a:t>
          </a:r>
          <a:r>
            <a:rPr lang="en-US" sz="24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400" dirty="0" err="1" smtClean="0">
              <a:latin typeface="Arial" pitchFamily="34" charset="0"/>
              <a:cs typeface="Arial" pitchFamily="34" charset="0"/>
            </a:rPr>
            <a:t>tillaridagi</a:t>
          </a:r>
          <a:r>
            <a:rPr lang="en-US" sz="2400" dirty="0" smtClean="0">
              <a:latin typeface="Arial" pitchFamily="34" charset="0"/>
              <a:cs typeface="Arial" pitchFamily="34" charset="0"/>
            </a:rPr>
            <a:t> 12 </a:t>
          </a:r>
          <a:r>
            <a:rPr lang="en-US" sz="2400" dirty="0" err="1" smtClean="0">
              <a:latin typeface="Arial" pitchFamily="34" charset="0"/>
              <a:cs typeface="Arial" pitchFamily="34" charset="0"/>
            </a:rPr>
            <a:t>g‘azali</a:t>
          </a:r>
          <a:r>
            <a:rPr lang="en-US" sz="2400" dirty="0" smtClean="0">
              <a:latin typeface="Arial" pitchFamily="34" charset="0"/>
              <a:cs typeface="Arial" pitchFamily="34" charset="0"/>
            </a:rPr>
            <a:t>;</a:t>
          </a:r>
          <a:endParaRPr lang="ru-RU" sz="2400" dirty="0">
            <a:latin typeface="Arial" pitchFamily="34" charset="0"/>
            <a:cs typeface="Arial" pitchFamily="34" charset="0"/>
          </a:endParaRPr>
        </a:p>
      </dgm:t>
    </dgm:pt>
    <dgm:pt modelId="{CC78ED06-BB28-4FAE-8A77-C75ACC8AD577}" type="parTrans" cxnId="{3D26FB58-1563-4A43-B9F2-2AE8D5E72F60}">
      <dgm:prSet/>
      <dgm:spPr/>
      <dgm:t>
        <a:bodyPr/>
        <a:lstStyle/>
        <a:p>
          <a:endParaRPr lang="ru-RU"/>
        </a:p>
      </dgm:t>
    </dgm:pt>
    <dgm:pt modelId="{F147F7FB-52FA-49F3-9436-04748CAC0987}" type="sibTrans" cxnId="{3D26FB58-1563-4A43-B9F2-2AE8D5E72F60}">
      <dgm:prSet/>
      <dgm:spPr/>
      <dgm:t>
        <a:bodyPr/>
        <a:lstStyle/>
        <a:p>
          <a:endParaRPr lang="ru-RU"/>
        </a:p>
      </dgm:t>
    </dgm:pt>
    <dgm:pt modelId="{509BAF92-8456-4F4A-8568-7CBC549F7176}">
      <dgm:prSet phldrT="[Текст]"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pPr algn="just"/>
          <a:r>
            <a:rPr lang="en-US" sz="2400" dirty="0" err="1" smtClean="0">
              <a:latin typeface="Arial" pitchFamily="34" charset="0"/>
              <a:cs typeface="Arial" pitchFamily="34" charset="0"/>
            </a:rPr>
            <a:t>Qo‘qon</a:t>
          </a:r>
          <a:r>
            <a:rPr lang="en-US" sz="24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400" dirty="0" err="1" smtClean="0">
              <a:latin typeface="Arial" pitchFamily="34" charset="0"/>
              <a:cs typeface="Arial" pitchFamily="34" charset="0"/>
            </a:rPr>
            <a:t>xoni</a:t>
          </a:r>
          <a:r>
            <a:rPr lang="en-US" sz="2400" dirty="0" smtClean="0">
              <a:latin typeface="Arial" pitchFamily="34" charset="0"/>
              <a:cs typeface="Arial" pitchFamily="34" charset="0"/>
            </a:rPr>
            <a:t> Amir </a:t>
          </a:r>
          <a:r>
            <a:rPr lang="en-US" sz="2400" dirty="0" err="1" smtClean="0">
              <a:latin typeface="Arial" pitchFamily="34" charset="0"/>
              <a:cs typeface="Arial" pitchFamily="34" charset="0"/>
            </a:rPr>
            <a:t>Umarxonga</a:t>
          </a:r>
          <a:r>
            <a:rPr lang="en-US" sz="24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400" dirty="0" err="1" smtClean="0">
              <a:latin typeface="Arial" pitchFamily="34" charset="0"/>
              <a:cs typeface="Arial" pitchFamily="34" charset="0"/>
            </a:rPr>
            <a:t>bag‘ishlangan</a:t>
          </a:r>
          <a:r>
            <a:rPr lang="en-US" sz="2400" dirty="0" smtClean="0">
              <a:latin typeface="Arial" pitchFamily="34" charset="0"/>
              <a:cs typeface="Arial" pitchFamily="34" charset="0"/>
            </a:rPr>
            <a:t> 1    </a:t>
          </a:r>
          <a:r>
            <a:rPr lang="en-US" sz="2400" dirty="0" err="1" smtClean="0">
              <a:latin typeface="Arial" pitchFamily="34" charset="0"/>
              <a:cs typeface="Arial" pitchFamily="34" charset="0"/>
            </a:rPr>
            <a:t>qasidasi</a:t>
          </a:r>
          <a:r>
            <a:rPr lang="en-US" sz="2400" dirty="0" smtClean="0">
              <a:latin typeface="Arial" pitchFamily="34" charset="0"/>
              <a:cs typeface="Arial" pitchFamily="34" charset="0"/>
            </a:rPr>
            <a:t>;</a:t>
          </a:r>
          <a:endParaRPr lang="ru-RU" sz="2400" dirty="0">
            <a:latin typeface="Arial" pitchFamily="34" charset="0"/>
            <a:cs typeface="Arial" pitchFamily="34" charset="0"/>
          </a:endParaRPr>
        </a:p>
      </dgm:t>
    </dgm:pt>
    <dgm:pt modelId="{70C56A5D-5E34-4B23-99C9-AC33F712F549}" type="parTrans" cxnId="{71A7D1FE-F3A8-4C61-AFA0-399DA921B827}">
      <dgm:prSet/>
      <dgm:spPr/>
      <dgm:t>
        <a:bodyPr/>
        <a:lstStyle/>
        <a:p>
          <a:endParaRPr lang="ru-RU"/>
        </a:p>
      </dgm:t>
    </dgm:pt>
    <dgm:pt modelId="{07B457A2-994C-42CA-99FE-1D032BD6E593}" type="sibTrans" cxnId="{71A7D1FE-F3A8-4C61-AFA0-399DA921B827}">
      <dgm:prSet/>
      <dgm:spPr/>
      <dgm:t>
        <a:bodyPr/>
        <a:lstStyle/>
        <a:p>
          <a:endParaRPr lang="ru-RU"/>
        </a:p>
      </dgm:t>
    </dgm:pt>
    <dgm:pt modelId="{81C050FD-7411-4040-B34B-95BF63EFFD47}">
      <dgm:prSet phldrT="[Текст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2400" dirty="0" smtClean="0">
              <a:latin typeface="Arial" pitchFamily="34" charset="0"/>
              <a:cs typeface="Arial" pitchFamily="34" charset="0"/>
            </a:rPr>
            <a:t>“</a:t>
          </a:r>
          <a:r>
            <a:rPr lang="en-US" sz="2400" dirty="0" err="1" smtClean="0">
              <a:latin typeface="Arial" pitchFamily="34" charset="0"/>
              <a:cs typeface="Arial" pitchFamily="34" charset="0"/>
            </a:rPr>
            <a:t>Zarbulmasal</a:t>
          </a:r>
          <a:r>
            <a:rPr lang="en-US" sz="2400" dirty="0" smtClean="0">
              <a:latin typeface="Arial" pitchFamily="34" charset="0"/>
              <a:cs typeface="Arial" pitchFamily="34" charset="0"/>
            </a:rPr>
            <a:t>” </a:t>
          </a:r>
          <a:r>
            <a:rPr lang="en-US" sz="2400" dirty="0" err="1" smtClean="0">
              <a:latin typeface="Arial" pitchFamily="34" charset="0"/>
              <a:cs typeface="Arial" pitchFamily="34" charset="0"/>
            </a:rPr>
            <a:t>asari</a:t>
          </a:r>
          <a:r>
            <a:rPr lang="en-US" sz="24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400" dirty="0" err="1" smtClean="0">
              <a:latin typeface="Arial" pitchFamily="34" charset="0"/>
              <a:cs typeface="Arial" pitchFamily="34" charset="0"/>
            </a:rPr>
            <a:t>yetib</a:t>
          </a:r>
          <a:r>
            <a:rPr lang="en-US" sz="24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400" dirty="0" err="1" smtClean="0">
              <a:latin typeface="Arial" pitchFamily="34" charset="0"/>
              <a:cs typeface="Arial" pitchFamily="34" charset="0"/>
            </a:rPr>
            <a:t>kelgan</a:t>
          </a:r>
          <a:r>
            <a:rPr lang="en-US" sz="2400" dirty="0" smtClean="0">
              <a:latin typeface="Arial" pitchFamily="34" charset="0"/>
              <a:cs typeface="Arial" pitchFamily="34" charset="0"/>
            </a:rPr>
            <a:t>.</a:t>
          </a:r>
          <a:endParaRPr lang="ru-RU" sz="2400" dirty="0">
            <a:latin typeface="Arial" pitchFamily="34" charset="0"/>
            <a:cs typeface="Arial" pitchFamily="34" charset="0"/>
          </a:endParaRPr>
        </a:p>
      </dgm:t>
    </dgm:pt>
    <dgm:pt modelId="{B9F2AB73-DCD1-4E8D-826F-42D372DF8606}" type="parTrans" cxnId="{3AC35470-6E0B-4294-8E6C-341B89FB1E3B}">
      <dgm:prSet/>
      <dgm:spPr/>
      <dgm:t>
        <a:bodyPr/>
        <a:lstStyle/>
        <a:p>
          <a:endParaRPr lang="ru-RU"/>
        </a:p>
      </dgm:t>
    </dgm:pt>
    <dgm:pt modelId="{7074F2EA-EC7E-40AC-8DBA-366C85FA46EF}" type="sibTrans" cxnId="{3AC35470-6E0B-4294-8E6C-341B89FB1E3B}">
      <dgm:prSet/>
      <dgm:spPr/>
      <dgm:t>
        <a:bodyPr/>
        <a:lstStyle/>
        <a:p>
          <a:endParaRPr lang="ru-RU"/>
        </a:p>
      </dgm:t>
    </dgm:pt>
    <dgm:pt modelId="{16594422-C03A-4059-9CA6-58840159D98F}" type="pres">
      <dgm:prSet presAssocID="{0CFF61B0-62E3-4DCA-865D-704035052C67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6BC014A-9A20-4E95-A5C3-FC5F54155B4E}" type="pres">
      <dgm:prSet presAssocID="{C15A1616-7764-4380-BCEE-765E93F57617}" presName="parentLin" presStyleCnt="0"/>
      <dgm:spPr/>
    </dgm:pt>
    <dgm:pt modelId="{79F9BFB7-D07F-4707-9689-8C529B7D4D46}" type="pres">
      <dgm:prSet presAssocID="{C15A1616-7764-4380-BCEE-765E93F57617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A704E459-9D7D-427E-84C1-627FE61F5930}" type="pres">
      <dgm:prSet presAssocID="{C15A1616-7764-4380-BCEE-765E93F57617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D15FBAA-A60D-4E22-8542-CFD751E92966}" type="pres">
      <dgm:prSet presAssocID="{C15A1616-7764-4380-BCEE-765E93F57617}" presName="negativeSpace" presStyleCnt="0"/>
      <dgm:spPr/>
    </dgm:pt>
    <dgm:pt modelId="{9AE7D856-36CC-4DCB-BD27-7E5C955757BA}" type="pres">
      <dgm:prSet presAssocID="{C15A1616-7764-4380-BCEE-765E93F57617}" presName="childText" presStyleLbl="conFgAcc1" presStyleIdx="0" presStyleCnt="3">
        <dgm:presLayoutVars>
          <dgm:bulletEnabled val="1"/>
        </dgm:presLayoutVars>
      </dgm:prSet>
      <dgm:spPr/>
    </dgm:pt>
    <dgm:pt modelId="{A2EA4D67-8BCF-46EE-A3C5-529ABC830DD0}" type="pres">
      <dgm:prSet presAssocID="{F147F7FB-52FA-49F3-9436-04748CAC0987}" presName="spaceBetweenRectangles" presStyleCnt="0"/>
      <dgm:spPr/>
    </dgm:pt>
    <dgm:pt modelId="{4386BD7F-83C3-46DB-A2BD-47977C581560}" type="pres">
      <dgm:prSet presAssocID="{509BAF92-8456-4F4A-8568-7CBC549F7176}" presName="parentLin" presStyleCnt="0"/>
      <dgm:spPr/>
    </dgm:pt>
    <dgm:pt modelId="{0558CF90-32EF-4298-9CA9-73D2FE4AF573}" type="pres">
      <dgm:prSet presAssocID="{509BAF92-8456-4F4A-8568-7CBC549F7176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2B7B4053-F909-44C7-8D89-014E7EF70876}" type="pres">
      <dgm:prSet presAssocID="{509BAF92-8456-4F4A-8568-7CBC549F7176}" presName="parentText" presStyleLbl="node1" presStyleIdx="1" presStyleCnt="3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6CA6797-AA83-4DED-A7C3-2D8232A2229B}" type="pres">
      <dgm:prSet presAssocID="{509BAF92-8456-4F4A-8568-7CBC549F7176}" presName="negativeSpace" presStyleCnt="0"/>
      <dgm:spPr/>
    </dgm:pt>
    <dgm:pt modelId="{2F9C1E5B-7545-4CFE-9DA4-03176098C429}" type="pres">
      <dgm:prSet presAssocID="{509BAF92-8456-4F4A-8568-7CBC549F7176}" presName="childText" presStyleLbl="conFgAcc1" presStyleIdx="1" presStyleCnt="3">
        <dgm:presLayoutVars>
          <dgm:bulletEnabled val="1"/>
        </dgm:presLayoutVars>
      </dgm:prSet>
      <dgm:spPr/>
    </dgm:pt>
    <dgm:pt modelId="{8A084501-395A-4D00-AD7F-43EE3A139020}" type="pres">
      <dgm:prSet presAssocID="{07B457A2-994C-42CA-99FE-1D032BD6E593}" presName="spaceBetweenRectangles" presStyleCnt="0"/>
      <dgm:spPr/>
    </dgm:pt>
    <dgm:pt modelId="{DE49CC1B-955A-4E28-9FB1-9B340FD7F50D}" type="pres">
      <dgm:prSet presAssocID="{81C050FD-7411-4040-B34B-95BF63EFFD47}" presName="parentLin" presStyleCnt="0"/>
      <dgm:spPr/>
    </dgm:pt>
    <dgm:pt modelId="{DD7BC1B0-B7CE-46D1-B86C-02112E0EE3E7}" type="pres">
      <dgm:prSet presAssocID="{81C050FD-7411-4040-B34B-95BF63EFFD47}" presName="parentLeftMargin" presStyleLbl="node1" presStyleIdx="1" presStyleCnt="3"/>
      <dgm:spPr/>
      <dgm:t>
        <a:bodyPr/>
        <a:lstStyle/>
        <a:p>
          <a:endParaRPr lang="ru-RU"/>
        </a:p>
      </dgm:t>
    </dgm:pt>
    <dgm:pt modelId="{B5E5EA8F-163B-4E83-97FB-83064BB6E260}" type="pres">
      <dgm:prSet presAssocID="{81C050FD-7411-4040-B34B-95BF63EFFD47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B038AF0-F52E-4524-B795-357FF32E7028}" type="pres">
      <dgm:prSet presAssocID="{81C050FD-7411-4040-B34B-95BF63EFFD47}" presName="negativeSpace" presStyleCnt="0"/>
      <dgm:spPr/>
    </dgm:pt>
    <dgm:pt modelId="{0286CD41-9487-4379-9BD4-C0260C033745}" type="pres">
      <dgm:prSet presAssocID="{81C050FD-7411-4040-B34B-95BF63EFFD47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BAEDEEC8-5647-4D23-B8C4-A6848E02430B}" type="presOf" srcId="{C15A1616-7764-4380-BCEE-765E93F57617}" destId="{A704E459-9D7D-427E-84C1-627FE61F5930}" srcOrd="1" destOrd="0" presId="urn:microsoft.com/office/officeart/2005/8/layout/list1"/>
    <dgm:cxn modelId="{3AC35470-6E0B-4294-8E6C-341B89FB1E3B}" srcId="{0CFF61B0-62E3-4DCA-865D-704035052C67}" destId="{81C050FD-7411-4040-B34B-95BF63EFFD47}" srcOrd="2" destOrd="0" parTransId="{B9F2AB73-DCD1-4E8D-826F-42D372DF8606}" sibTransId="{7074F2EA-EC7E-40AC-8DBA-366C85FA46EF}"/>
    <dgm:cxn modelId="{2DEBD08D-3235-41EC-AA7D-EF1DEC968703}" type="presOf" srcId="{0CFF61B0-62E3-4DCA-865D-704035052C67}" destId="{16594422-C03A-4059-9CA6-58840159D98F}" srcOrd="0" destOrd="0" presId="urn:microsoft.com/office/officeart/2005/8/layout/list1"/>
    <dgm:cxn modelId="{596717B3-0AFD-4E9E-963D-086993E3B529}" type="presOf" srcId="{C15A1616-7764-4380-BCEE-765E93F57617}" destId="{79F9BFB7-D07F-4707-9689-8C529B7D4D46}" srcOrd="0" destOrd="0" presId="urn:microsoft.com/office/officeart/2005/8/layout/list1"/>
    <dgm:cxn modelId="{0A8E5F95-8D88-46A6-BA25-35A2D5C85898}" type="presOf" srcId="{81C050FD-7411-4040-B34B-95BF63EFFD47}" destId="{B5E5EA8F-163B-4E83-97FB-83064BB6E260}" srcOrd="1" destOrd="0" presId="urn:microsoft.com/office/officeart/2005/8/layout/list1"/>
    <dgm:cxn modelId="{3D26FB58-1563-4A43-B9F2-2AE8D5E72F60}" srcId="{0CFF61B0-62E3-4DCA-865D-704035052C67}" destId="{C15A1616-7764-4380-BCEE-765E93F57617}" srcOrd="0" destOrd="0" parTransId="{CC78ED06-BB28-4FAE-8A77-C75ACC8AD577}" sibTransId="{F147F7FB-52FA-49F3-9436-04748CAC0987}"/>
    <dgm:cxn modelId="{B601C541-DE2A-4A4E-B757-1EF9721AACA3}" type="presOf" srcId="{509BAF92-8456-4F4A-8568-7CBC549F7176}" destId="{0558CF90-32EF-4298-9CA9-73D2FE4AF573}" srcOrd="0" destOrd="0" presId="urn:microsoft.com/office/officeart/2005/8/layout/list1"/>
    <dgm:cxn modelId="{71A7D1FE-F3A8-4C61-AFA0-399DA921B827}" srcId="{0CFF61B0-62E3-4DCA-865D-704035052C67}" destId="{509BAF92-8456-4F4A-8568-7CBC549F7176}" srcOrd="1" destOrd="0" parTransId="{70C56A5D-5E34-4B23-99C9-AC33F712F549}" sibTransId="{07B457A2-994C-42CA-99FE-1D032BD6E593}"/>
    <dgm:cxn modelId="{75034514-165D-4C68-9F91-C56FCEBE1731}" type="presOf" srcId="{509BAF92-8456-4F4A-8568-7CBC549F7176}" destId="{2B7B4053-F909-44C7-8D89-014E7EF70876}" srcOrd="1" destOrd="0" presId="urn:microsoft.com/office/officeart/2005/8/layout/list1"/>
    <dgm:cxn modelId="{EBA847B6-E1FB-4D8A-89CC-A64227A888EF}" type="presOf" srcId="{81C050FD-7411-4040-B34B-95BF63EFFD47}" destId="{DD7BC1B0-B7CE-46D1-B86C-02112E0EE3E7}" srcOrd="0" destOrd="0" presId="urn:microsoft.com/office/officeart/2005/8/layout/list1"/>
    <dgm:cxn modelId="{B062C80B-58D1-4B82-BCA0-17893B55A924}" type="presParOf" srcId="{16594422-C03A-4059-9CA6-58840159D98F}" destId="{E6BC014A-9A20-4E95-A5C3-FC5F54155B4E}" srcOrd="0" destOrd="0" presId="urn:microsoft.com/office/officeart/2005/8/layout/list1"/>
    <dgm:cxn modelId="{79D059C1-7A00-47C7-9A34-B7F938A802FB}" type="presParOf" srcId="{E6BC014A-9A20-4E95-A5C3-FC5F54155B4E}" destId="{79F9BFB7-D07F-4707-9689-8C529B7D4D46}" srcOrd="0" destOrd="0" presId="urn:microsoft.com/office/officeart/2005/8/layout/list1"/>
    <dgm:cxn modelId="{BE953733-0408-4EA7-8651-1600EE164C6E}" type="presParOf" srcId="{E6BC014A-9A20-4E95-A5C3-FC5F54155B4E}" destId="{A704E459-9D7D-427E-84C1-627FE61F5930}" srcOrd="1" destOrd="0" presId="urn:microsoft.com/office/officeart/2005/8/layout/list1"/>
    <dgm:cxn modelId="{21EBE58B-4AB1-4CB1-BD71-6120F30919C6}" type="presParOf" srcId="{16594422-C03A-4059-9CA6-58840159D98F}" destId="{7D15FBAA-A60D-4E22-8542-CFD751E92966}" srcOrd="1" destOrd="0" presId="urn:microsoft.com/office/officeart/2005/8/layout/list1"/>
    <dgm:cxn modelId="{57F61201-D7FF-45DA-AD18-EDB73DF422AF}" type="presParOf" srcId="{16594422-C03A-4059-9CA6-58840159D98F}" destId="{9AE7D856-36CC-4DCB-BD27-7E5C955757BA}" srcOrd="2" destOrd="0" presId="urn:microsoft.com/office/officeart/2005/8/layout/list1"/>
    <dgm:cxn modelId="{4DA76D38-489C-41F1-BAD2-5DD8D49ED476}" type="presParOf" srcId="{16594422-C03A-4059-9CA6-58840159D98F}" destId="{A2EA4D67-8BCF-46EE-A3C5-529ABC830DD0}" srcOrd="3" destOrd="0" presId="urn:microsoft.com/office/officeart/2005/8/layout/list1"/>
    <dgm:cxn modelId="{C997DBC4-620E-4607-910E-9BBD935F1656}" type="presParOf" srcId="{16594422-C03A-4059-9CA6-58840159D98F}" destId="{4386BD7F-83C3-46DB-A2BD-47977C581560}" srcOrd="4" destOrd="0" presId="urn:microsoft.com/office/officeart/2005/8/layout/list1"/>
    <dgm:cxn modelId="{8A0AD84F-5176-4D8D-A1AA-274A1746F7DC}" type="presParOf" srcId="{4386BD7F-83C3-46DB-A2BD-47977C581560}" destId="{0558CF90-32EF-4298-9CA9-73D2FE4AF573}" srcOrd="0" destOrd="0" presId="urn:microsoft.com/office/officeart/2005/8/layout/list1"/>
    <dgm:cxn modelId="{C641C26C-18B8-4E44-96CD-9F1A8466AD8F}" type="presParOf" srcId="{4386BD7F-83C3-46DB-A2BD-47977C581560}" destId="{2B7B4053-F909-44C7-8D89-014E7EF70876}" srcOrd="1" destOrd="0" presId="urn:microsoft.com/office/officeart/2005/8/layout/list1"/>
    <dgm:cxn modelId="{3745D92F-CD07-4C5F-820B-9E6468B56CC3}" type="presParOf" srcId="{16594422-C03A-4059-9CA6-58840159D98F}" destId="{F6CA6797-AA83-4DED-A7C3-2D8232A2229B}" srcOrd="5" destOrd="0" presId="urn:microsoft.com/office/officeart/2005/8/layout/list1"/>
    <dgm:cxn modelId="{5FF0F7BE-A3C4-4E11-A9A5-8DD75E05724B}" type="presParOf" srcId="{16594422-C03A-4059-9CA6-58840159D98F}" destId="{2F9C1E5B-7545-4CFE-9DA4-03176098C429}" srcOrd="6" destOrd="0" presId="urn:microsoft.com/office/officeart/2005/8/layout/list1"/>
    <dgm:cxn modelId="{C7DFD86B-8F95-4709-B4F0-2F052B525FF7}" type="presParOf" srcId="{16594422-C03A-4059-9CA6-58840159D98F}" destId="{8A084501-395A-4D00-AD7F-43EE3A139020}" srcOrd="7" destOrd="0" presId="urn:microsoft.com/office/officeart/2005/8/layout/list1"/>
    <dgm:cxn modelId="{53E0EC9E-C6D0-48BE-A511-756336A64C62}" type="presParOf" srcId="{16594422-C03A-4059-9CA6-58840159D98F}" destId="{DE49CC1B-955A-4E28-9FB1-9B340FD7F50D}" srcOrd="8" destOrd="0" presId="urn:microsoft.com/office/officeart/2005/8/layout/list1"/>
    <dgm:cxn modelId="{E0F9D661-D0E6-4814-87D3-C68C7B3022B0}" type="presParOf" srcId="{DE49CC1B-955A-4E28-9FB1-9B340FD7F50D}" destId="{DD7BC1B0-B7CE-46D1-B86C-02112E0EE3E7}" srcOrd="0" destOrd="0" presId="urn:microsoft.com/office/officeart/2005/8/layout/list1"/>
    <dgm:cxn modelId="{7E0A6E1B-1051-4B24-B83E-5FA27115E005}" type="presParOf" srcId="{DE49CC1B-955A-4E28-9FB1-9B340FD7F50D}" destId="{B5E5EA8F-163B-4E83-97FB-83064BB6E260}" srcOrd="1" destOrd="0" presId="urn:microsoft.com/office/officeart/2005/8/layout/list1"/>
    <dgm:cxn modelId="{6F4DD797-C960-4C72-B8CE-A47C5C6E2F42}" type="presParOf" srcId="{16594422-C03A-4059-9CA6-58840159D98F}" destId="{AB038AF0-F52E-4524-B795-357FF32E7028}" srcOrd="9" destOrd="0" presId="urn:microsoft.com/office/officeart/2005/8/layout/list1"/>
    <dgm:cxn modelId="{2950C727-C2CA-43A6-90D7-A19B4CF40776}" type="presParOf" srcId="{16594422-C03A-4059-9CA6-58840159D98F}" destId="{0286CD41-9487-4379-9BD4-C0260C033745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AE7D856-36CC-4DCB-BD27-7E5C955757BA}">
      <dsp:nvSpPr>
        <dsp:cNvPr id="0" name=""/>
        <dsp:cNvSpPr/>
      </dsp:nvSpPr>
      <dsp:spPr>
        <a:xfrm>
          <a:off x="0" y="432537"/>
          <a:ext cx="8229600" cy="630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704E459-9D7D-427E-84C1-627FE61F5930}">
      <dsp:nvSpPr>
        <dsp:cNvPr id="0" name=""/>
        <dsp:cNvSpPr/>
      </dsp:nvSpPr>
      <dsp:spPr>
        <a:xfrm>
          <a:off x="411480" y="63537"/>
          <a:ext cx="5760720" cy="738000"/>
        </a:xfrm>
        <a:prstGeom prst="roundRect">
          <a:avLst/>
        </a:prstGeom>
        <a:gradFill rotWithShape="1">
          <a:gsLst>
            <a:gs pos="0">
              <a:schemeClr val="accent2">
                <a:tint val="50000"/>
                <a:satMod val="300000"/>
              </a:schemeClr>
            </a:gs>
            <a:gs pos="35000">
              <a:schemeClr val="accent2">
                <a:tint val="37000"/>
                <a:satMod val="300000"/>
              </a:schemeClr>
            </a:gs>
            <a:gs pos="100000">
              <a:schemeClr val="accent2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err="1" smtClean="0">
              <a:latin typeface="Arial" pitchFamily="34" charset="0"/>
              <a:cs typeface="Arial" pitchFamily="34" charset="0"/>
            </a:rPr>
            <a:t>O‘zbek</a:t>
          </a:r>
          <a:r>
            <a:rPr lang="en-US" sz="24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400" kern="1200" dirty="0" err="1" smtClean="0">
              <a:latin typeface="Arial" pitchFamily="34" charset="0"/>
              <a:cs typeface="Arial" pitchFamily="34" charset="0"/>
            </a:rPr>
            <a:t>va</a:t>
          </a:r>
          <a:r>
            <a:rPr lang="en-US" sz="24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400" kern="1200" dirty="0" err="1" smtClean="0">
              <a:latin typeface="Arial" pitchFamily="34" charset="0"/>
              <a:cs typeface="Arial" pitchFamily="34" charset="0"/>
            </a:rPr>
            <a:t>tojik</a:t>
          </a:r>
          <a:r>
            <a:rPr lang="en-US" sz="24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400" kern="1200" dirty="0" err="1" smtClean="0">
              <a:latin typeface="Arial" pitchFamily="34" charset="0"/>
              <a:cs typeface="Arial" pitchFamily="34" charset="0"/>
            </a:rPr>
            <a:t>tillaridagi</a:t>
          </a:r>
          <a:r>
            <a:rPr lang="en-US" sz="2400" kern="1200" dirty="0" smtClean="0">
              <a:latin typeface="Arial" pitchFamily="34" charset="0"/>
              <a:cs typeface="Arial" pitchFamily="34" charset="0"/>
            </a:rPr>
            <a:t> 12 </a:t>
          </a:r>
          <a:r>
            <a:rPr lang="en-US" sz="2400" kern="1200" dirty="0" err="1" smtClean="0">
              <a:latin typeface="Arial" pitchFamily="34" charset="0"/>
              <a:cs typeface="Arial" pitchFamily="34" charset="0"/>
            </a:rPr>
            <a:t>g‘azali</a:t>
          </a:r>
          <a:r>
            <a:rPr lang="en-US" sz="2400" kern="1200" dirty="0" smtClean="0">
              <a:latin typeface="Arial" pitchFamily="34" charset="0"/>
              <a:cs typeface="Arial" pitchFamily="34" charset="0"/>
            </a:rPr>
            <a:t>;</a:t>
          </a:r>
          <a:endParaRPr lang="ru-RU" sz="2400" kern="1200" dirty="0">
            <a:latin typeface="Arial" pitchFamily="34" charset="0"/>
            <a:cs typeface="Arial" pitchFamily="34" charset="0"/>
          </a:endParaRPr>
        </a:p>
      </dsp:txBody>
      <dsp:txXfrm>
        <a:off x="447506" y="99563"/>
        <a:ext cx="5688668" cy="665948"/>
      </dsp:txXfrm>
    </dsp:sp>
    <dsp:sp modelId="{2F9C1E5B-7545-4CFE-9DA4-03176098C429}">
      <dsp:nvSpPr>
        <dsp:cNvPr id="0" name=""/>
        <dsp:cNvSpPr/>
      </dsp:nvSpPr>
      <dsp:spPr>
        <a:xfrm>
          <a:off x="0" y="1566537"/>
          <a:ext cx="8229600" cy="630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B7B4053-F909-44C7-8D89-014E7EF70876}">
      <dsp:nvSpPr>
        <dsp:cNvPr id="0" name=""/>
        <dsp:cNvSpPr/>
      </dsp:nvSpPr>
      <dsp:spPr>
        <a:xfrm>
          <a:off x="391790" y="1197537"/>
          <a:ext cx="7835792" cy="738000"/>
        </a:xfrm>
        <a:prstGeom prst="roundRect">
          <a:avLst/>
        </a:prstGeom>
        <a:gradFill rotWithShape="1">
          <a:gsLst>
            <a:gs pos="0">
              <a:schemeClr val="accent4">
                <a:tint val="50000"/>
                <a:satMod val="300000"/>
              </a:schemeClr>
            </a:gs>
            <a:gs pos="35000">
              <a:schemeClr val="accent4">
                <a:tint val="37000"/>
                <a:satMod val="300000"/>
              </a:schemeClr>
            </a:gs>
            <a:gs pos="100000">
              <a:schemeClr val="accent4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just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err="1" smtClean="0">
              <a:latin typeface="Arial" pitchFamily="34" charset="0"/>
              <a:cs typeface="Arial" pitchFamily="34" charset="0"/>
            </a:rPr>
            <a:t>Qo‘qon</a:t>
          </a:r>
          <a:r>
            <a:rPr lang="en-US" sz="24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400" kern="1200" dirty="0" err="1" smtClean="0">
              <a:latin typeface="Arial" pitchFamily="34" charset="0"/>
              <a:cs typeface="Arial" pitchFamily="34" charset="0"/>
            </a:rPr>
            <a:t>xoni</a:t>
          </a:r>
          <a:r>
            <a:rPr lang="en-US" sz="2400" kern="1200" dirty="0" smtClean="0">
              <a:latin typeface="Arial" pitchFamily="34" charset="0"/>
              <a:cs typeface="Arial" pitchFamily="34" charset="0"/>
            </a:rPr>
            <a:t> Amir </a:t>
          </a:r>
          <a:r>
            <a:rPr lang="en-US" sz="2400" kern="1200" dirty="0" err="1" smtClean="0">
              <a:latin typeface="Arial" pitchFamily="34" charset="0"/>
              <a:cs typeface="Arial" pitchFamily="34" charset="0"/>
            </a:rPr>
            <a:t>Umarxonga</a:t>
          </a:r>
          <a:r>
            <a:rPr lang="en-US" sz="24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400" kern="1200" dirty="0" err="1" smtClean="0">
              <a:latin typeface="Arial" pitchFamily="34" charset="0"/>
              <a:cs typeface="Arial" pitchFamily="34" charset="0"/>
            </a:rPr>
            <a:t>bag‘ishlangan</a:t>
          </a:r>
          <a:r>
            <a:rPr lang="en-US" sz="2400" kern="1200" dirty="0" smtClean="0">
              <a:latin typeface="Arial" pitchFamily="34" charset="0"/>
              <a:cs typeface="Arial" pitchFamily="34" charset="0"/>
            </a:rPr>
            <a:t> 1    </a:t>
          </a:r>
          <a:r>
            <a:rPr lang="en-US" sz="2400" kern="1200" dirty="0" err="1" smtClean="0">
              <a:latin typeface="Arial" pitchFamily="34" charset="0"/>
              <a:cs typeface="Arial" pitchFamily="34" charset="0"/>
            </a:rPr>
            <a:t>qasidasi</a:t>
          </a:r>
          <a:r>
            <a:rPr lang="en-US" sz="2400" kern="1200" dirty="0" smtClean="0">
              <a:latin typeface="Arial" pitchFamily="34" charset="0"/>
              <a:cs typeface="Arial" pitchFamily="34" charset="0"/>
            </a:rPr>
            <a:t>;</a:t>
          </a:r>
          <a:endParaRPr lang="ru-RU" sz="2400" kern="1200" dirty="0">
            <a:latin typeface="Arial" pitchFamily="34" charset="0"/>
            <a:cs typeface="Arial" pitchFamily="34" charset="0"/>
          </a:endParaRPr>
        </a:p>
      </dsp:txBody>
      <dsp:txXfrm>
        <a:off x="427816" y="1233563"/>
        <a:ext cx="7763740" cy="665948"/>
      </dsp:txXfrm>
    </dsp:sp>
    <dsp:sp modelId="{0286CD41-9487-4379-9BD4-C0260C033745}">
      <dsp:nvSpPr>
        <dsp:cNvPr id="0" name=""/>
        <dsp:cNvSpPr/>
      </dsp:nvSpPr>
      <dsp:spPr>
        <a:xfrm>
          <a:off x="0" y="2700537"/>
          <a:ext cx="8229600" cy="630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5E5EA8F-163B-4E83-97FB-83064BB6E260}">
      <dsp:nvSpPr>
        <dsp:cNvPr id="0" name=""/>
        <dsp:cNvSpPr/>
      </dsp:nvSpPr>
      <dsp:spPr>
        <a:xfrm>
          <a:off x="411480" y="2331537"/>
          <a:ext cx="5760720" cy="738000"/>
        </a:xfrm>
        <a:prstGeom prst="roundRect">
          <a:avLst/>
        </a:prstGeom>
        <a:gradFill rotWithShape="1">
          <a:gsLst>
            <a:gs pos="0">
              <a:schemeClr val="accent1">
                <a:tint val="50000"/>
                <a:satMod val="300000"/>
              </a:schemeClr>
            </a:gs>
            <a:gs pos="35000">
              <a:schemeClr val="accent1">
                <a:tint val="37000"/>
                <a:satMod val="300000"/>
              </a:schemeClr>
            </a:gs>
            <a:gs pos="100000">
              <a:schemeClr val="accent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>
              <a:latin typeface="Arial" pitchFamily="34" charset="0"/>
              <a:cs typeface="Arial" pitchFamily="34" charset="0"/>
            </a:rPr>
            <a:t>“</a:t>
          </a:r>
          <a:r>
            <a:rPr lang="en-US" sz="2400" kern="1200" dirty="0" err="1" smtClean="0">
              <a:latin typeface="Arial" pitchFamily="34" charset="0"/>
              <a:cs typeface="Arial" pitchFamily="34" charset="0"/>
            </a:rPr>
            <a:t>Zarbulmasal</a:t>
          </a:r>
          <a:r>
            <a:rPr lang="en-US" sz="2400" kern="1200" dirty="0" smtClean="0">
              <a:latin typeface="Arial" pitchFamily="34" charset="0"/>
              <a:cs typeface="Arial" pitchFamily="34" charset="0"/>
            </a:rPr>
            <a:t>” </a:t>
          </a:r>
          <a:r>
            <a:rPr lang="en-US" sz="2400" kern="1200" dirty="0" err="1" smtClean="0">
              <a:latin typeface="Arial" pitchFamily="34" charset="0"/>
              <a:cs typeface="Arial" pitchFamily="34" charset="0"/>
            </a:rPr>
            <a:t>asari</a:t>
          </a:r>
          <a:r>
            <a:rPr lang="en-US" sz="24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400" kern="1200" dirty="0" err="1" smtClean="0">
              <a:latin typeface="Arial" pitchFamily="34" charset="0"/>
              <a:cs typeface="Arial" pitchFamily="34" charset="0"/>
            </a:rPr>
            <a:t>yetib</a:t>
          </a:r>
          <a:r>
            <a:rPr lang="en-US" sz="24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400" kern="1200" dirty="0" err="1" smtClean="0">
              <a:latin typeface="Arial" pitchFamily="34" charset="0"/>
              <a:cs typeface="Arial" pitchFamily="34" charset="0"/>
            </a:rPr>
            <a:t>kelgan</a:t>
          </a:r>
          <a:r>
            <a:rPr lang="en-US" sz="2400" kern="1200" dirty="0" smtClean="0">
              <a:latin typeface="Arial" pitchFamily="34" charset="0"/>
              <a:cs typeface="Arial" pitchFamily="34" charset="0"/>
            </a:rPr>
            <a:t>.</a:t>
          </a:r>
          <a:endParaRPr lang="ru-RU" sz="2400" kern="1200" dirty="0">
            <a:latin typeface="Arial" pitchFamily="34" charset="0"/>
            <a:cs typeface="Arial" pitchFamily="34" charset="0"/>
          </a:endParaRPr>
        </a:p>
      </dsp:txBody>
      <dsp:txXfrm>
        <a:off x="447506" y="2367563"/>
        <a:ext cx="5688668" cy="66594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5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6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1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1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7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7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1" y="204789"/>
            <a:ext cx="5111751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17.12.2020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Рисунок 25" descr="542142f8c32c6d364c25a313118ff66d.jpg"/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lum contrast="10000"/>
          </a:blip>
          <a:srcRect l="10778" r="10778"/>
          <a:stretch>
            <a:fillRect/>
          </a:stretch>
        </p:blipFill>
        <p:spPr>
          <a:xfrm>
            <a:off x="3428992" y="3286130"/>
            <a:ext cx="2286016" cy="1410902"/>
          </a:xfrm>
        </p:spPr>
      </p:pic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2437"/>
            <a:ext cx="9133266" cy="1618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000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428728" y="2214560"/>
            <a:ext cx="7132042" cy="922725"/>
          </a:xfrm>
          <a:prstGeom prst="rect">
            <a:avLst/>
          </a:prstGeom>
        </p:spPr>
        <p:txBody>
          <a:bodyPr vert="horz" wrap="square" lIns="0" tIns="24801" rIns="0" bIns="0" rtlCol="0">
            <a:spAutoFit/>
          </a:bodyPr>
          <a:lstStyle/>
          <a:p>
            <a:pPr marL="32692" algn="ctr">
              <a:lnSpc>
                <a:spcPts val="3471"/>
              </a:lnSpc>
              <a:spcBef>
                <a:spcPts val="196"/>
              </a:spcBef>
            </a:pPr>
            <a:r>
              <a:rPr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Mavzu</a:t>
            </a:r>
            <a:r>
              <a:rPr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gl-E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Muhammadsharif Gulxaniy hayoti </a:t>
            </a:r>
            <a:r>
              <a:rPr lang="gl-ES" sz="3200" b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va ijodi</a:t>
            </a:r>
            <a:endParaRPr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695715" y="1983317"/>
            <a:ext cx="545620" cy="107902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000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695715" y="3328580"/>
            <a:ext cx="545620" cy="107902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00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6643703" y="321454"/>
            <a:ext cx="1714512" cy="696521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>
              <a:spcBef>
                <a:spcPts val="169"/>
              </a:spcBef>
            </a:pPr>
            <a:endParaRPr lang="en-US" sz="2000" dirty="0">
              <a:latin typeface="Arial"/>
              <a:cs typeface="Arial"/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6643703" y="361577"/>
            <a:ext cx="1714512" cy="656398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000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6786579" y="375033"/>
            <a:ext cx="1428760" cy="644013"/>
          </a:xfrm>
          <a:prstGeom prst="rect">
            <a:avLst/>
          </a:prstGeom>
        </p:spPr>
        <p:txBody>
          <a:bodyPr vert="horz" wrap="square" lIns="0" tIns="28185" rIns="0" bIns="0" rtlCol="0">
            <a:spAutoFit/>
          </a:bodyPr>
          <a:lstStyle/>
          <a:p>
            <a:pPr>
              <a:spcBef>
                <a:spcPts val="222"/>
              </a:spcBef>
            </a:pPr>
            <a:r>
              <a:rPr lang="en-US" sz="4000" b="1" spc="18" dirty="0" smtClean="0">
                <a:solidFill>
                  <a:srgbClr val="FEFEFE"/>
                </a:solidFill>
                <a:latin typeface="Arial"/>
                <a:cs typeface="Arial"/>
              </a:rPr>
              <a:t>6 - </a:t>
            </a:r>
            <a:r>
              <a:rPr lang="en-US" sz="2800" b="1" spc="18" dirty="0" err="1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4000" dirty="0">
              <a:latin typeface="Arial"/>
              <a:cs typeface="Arial"/>
            </a:endParaRPr>
          </a:p>
        </p:txBody>
      </p:sp>
      <p:sp>
        <p:nvSpPr>
          <p:cNvPr id="46" name="object 2">
            <a:extLst>
              <a:ext uri="{FF2B5EF4-FFF2-40B4-BE49-F238E27FC236}">
                <a16:creationId xmlns:a16="http://schemas.microsoft.com/office/drawing/2014/main" id="{B8AE967A-8A32-463D-BEB3-961169192AFF}"/>
              </a:ext>
            </a:extLst>
          </p:cNvPr>
          <p:cNvSpPr txBox="1">
            <a:spLocks/>
          </p:cNvSpPr>
          <p:nvPr/>
        </p:nvSpPr>
        <p:spPr>
          <a:xfrm>
            <a:off x="1536559" y="342468"/>
            <a:ext cx="4535641" cy="949549"/>
          </a:xfrm>
          <a:prstGeom prst="rect">
            <a:avLst/>
          </a:prstGeom>
        </p:spPr>
        <p:txBody>
          <a:bodyPr vert="horz" wrap="square" lIns="0" tIns="25966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2581" defTabSz="1625803">
              <a:spcBef>
                <a:spcPts val="203"/>
              </a:spcBef>
              <a:defRPr/>
            </a:pPr>
            <a:r>
              <a:rPr lang="en-US" sz="6000" kern="2000" spc="18" dirty="0" smtClean="0">
                <a:solidFill>
                  <a:sysClr val="window" lastClr="FFFFFF"/>
                </a:solidFill>
              </a:rPr>
              <a:t>  ADABIYOT</a:t>
            </a:r>
            <a:endParaRPr lang="en-US" sz="6000" kern="2000" spc="18" dirty="0">
              <a:solidFill>
                <a:sysClr val="window" lastClr="FFFFFF"/>
              </a:solidFill>
            </a:endParaRPr>
          </a:p>
        </p:txBody>
      </p:sp>
      <p:sp>
        <p:nvSpPr>
          <p:cNvPr id="48" name="object 12">
            <a:extLst>
              <a:ext uri="{FF2B5EF4-FFF2-40B4-BE49-F238E27FC236}">
                <a16:creationId xmlns:a16="http://schemas.microsoft.com/office/drawing/2014/main" id="{4BA87E8F-AB13-4B1A-98DA-14DD43AEABCF}"/>
              </a:ext>
            </a:extLst>
          </p:cNvPr>
          <p:cNvSpPr/>
          <p:nvPr/>
        </p:nvSpPr>
        <p:spPr>
          <a:xfrm>
            <a:off x="820492" y="833901"/>
            <a:ext cx="246999" cy="0"/>
          </a:xfrm>
          <a:custGeom>
            <a:avLst/>
            <a:gdLst/>
            <a:ahLst/>
            <a:cxnLst/>
            <a:rect l="l" t="t" r="r" b="b"/>
            <a:pathLst>
              <a:path w="155575">
                <a:moveTo>
                  <a:pt x="0" y="0"/>
                </a:moveTo>
                <a:lnTo>
                  <a:pt x="155365" y="0"/>
                </a:lnTo>
              </a:path>
            </a:pathLst>
          </a:custGeom>
          <a:ln w="12956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13">
            <a:extLst>
              <a:ext uri="{FF2B5EF4-FFF2-40B4-BE49-F238E27FC236}">
                <a16:creationId xmlns:a16="http://schemas.microsoft.com/office/drawing/2014/main" id="{B0334A9A-6476-4878-93C5-A3D2EC2917B4}"/>
              </a:ext>
            </a:extLst>
          </p:cNvPr>
          <p:cNvSpPr/>
          <p:nvPr/>
        </p:nvSpPr>
        <p:spPr>
          <a:xfrm>
            <a:off x="925732" y="1054047"/>
            <a:ext cx="67547" cy="21169"/>
          </a:xfrm>
          <a:custGeom>
            <a:avLst/>
            <a:gdLst/>
            <a:ahLst/>
            <a:cxnLst/>
            <a:rect l="l" t="t" r="r" b="b"/>
            <a:pathLst>
              <a:path w="42545" h="13334">
                <a:moveTo>
                  <a:pt x="39164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60"/>
                </a:lnTo>
                <a:lnTo>
                  <a:pt x="39164" y="12960"/>
                </a:lnTo>
                <a:lnTo>
                  <a:pt x="42062" y="10058"/>
                </a:lnTo>
                <a:lnTo>
                  <a:pt x="42062" y="2901"/>
                </a:lnTo>
                <a:lnTo>
                  <a:pt x="3916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14">
            <a:extLst>
              <a:ext uri="{FF2B5EF4-FFF2-40B4-BE49-F238E27FC236}">
                <a16:creationId xmlns:a16="http://schemas.microsoft.com/office/drawing/2014/main" id="{6631407E-AD9B-4D71-ADDE-1AE5738A212F}"/>
              </a:ext>
            </a:extLst>
          </p:cNvPr>
          <p:cNvSpPr/>
          <p:nvPr/>
        </p:nvSpPr>
        <p:spPr>
          <a:xfrm>
            <a:off x="705924" y="1064333"/>
            <a:ext cx="195581" cy="0"/>
          </a:xfrm>
          <a:custGeom>
            <a:avLst/>
            <a:gdLst/>
            <a:ahLst/>
            <a:cxnLst/>
            <a:rect l="l" t="t" r="r" b="b"/>
            <a:pathLst>
              <a:path w="123190">
                <a:moveTo>
                  <a:pt x="0" y="0"/>
                </a:moveTo>
                <a:lnTo>
                  <a:pt x="123033" y="0"/>
                </a:lnTo>
              </a:path>
            </a:pathLst>
          </a:custGeom>
          <a:ln w="12960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15">
            <a:extLst>
              <a:ext uri="{FF2B5EF4-FFF2-40B4-BE49-F238E27FC236}">
                <a16:creationId xmlns:a16="http://schemas.microsoft.com/office/drawing/2014/main" id="{23E1226E-F095-46EB-B6A9-68DAB40DE3D5}"/>
              </a:ext>
            </a:extLst>
          </p:cNvPr>
          <p:cNvSpPr/>
          <p:nvPr/>
        </p:nvSpPr>
        <p:spPr>
          <a:xfrm>
            <a:off x="856410" y="606312"/>
            <a:ext cx="47383" cy="21169"/>
          </a:xfrm>
          <a:custGeom>
            <a:avLst/>
            <a:gdLst/>
            <a:ahLst/>
            <a:cxnLst/>
            <a:rect l="l" t="t" r="r" b="b"/>
            <a:pathLst>
              <a:path w="29845" h="13335">
                <a:moveTo>
                  <a:pt x="26700" y="0"/>
                </a:moveTo>
                <a:lnTo>
                  <a:pt x="2898" y="0"/>
                </a:lnTo>
                <a:lnTo>
                  <a:pt x="0" y="2898"/>
                </a:lnTo>
                <a:lnTo>
                  <a:pt x="0" y="10054"/>
                </a:lnTo>
                <a:lnTo>
                  <a:pt x="2898" y="12952"/>
                </a:lnTo>
                <a:lnTo>
                  <a:pt x="26700" y="12952"/>
                </a:lnTo>
                <a:lnTo>
                  <a:pt x="29606" y="10054"/>
                </a:lnTo>
                <a:lnTo>
                  <a:pt x="29606" y="2898"/>
                </a:lnTo>
                <a:lnTo>
                  <a:pt x="26700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16">
            <a:extLst>
              <a:ext uri="{FF2B5EF4-FFF2-40B4-BE49-F238E27FC236}">
                <a16:creationId xmlns:a16="http://schemas.microsoft.com/office/drawing/2014/main" id="{F081E63C-06CE-423D-AAE9-690F6D2219A1}"/>
              </a:ext>
            </a:extLst>
          </p:cNvPr>
          <p:cNvSpPr/>
          <p:nvPr/>
        </p:nvSpPr>
        <p:spPr>
          <a:xfrm>
            <a:off x="641147" y="781949"/>
            <a:ext cx="191551" cy="133061"/>
          </a:xfrm>
          <a:custGeom>
            <a:avLst/>
            <a:gdLst/>
            <a:ahLst/>
            <a:cxnLst/>
            <a:rect l="l" t="t" r="r" b="b"/>
            <a:pathLst>
              <a:path w="120650" h="83820">
                <a:moveTo>
                  <a:pt x="80314" y="64068"/>
                </a:moveTo>
                <a:lnTo>
                  <a:pt x="58356" y="64068"/>
                </a:lnTo>
                <a:lnTo>
                  <a:pt x="78800" y="79019"/>
                </a:lnTo>
                <a:lnTo>
                  <a:pt x="83786" y="83310"/>
                </a:lnTo>
                <a:lnTo>
                  <a:pt x="94640" y="79689"/>
                </a:lnTo>
                <a:lnTo>
                  <a:pt x="94557" y="65012"/>
                </a:lnTo>
                <a:lnTo>
                  <a:pt x="81601" y="65012"/>
                </a:lnTo>
                <a:lnTo>
                  <a:pt x="80314" y="64068"/>
                </a:lnTo>
                <a:close/>
              </a:path>
              <a:path w="120650" h="83820">
                <a:moveTo>
                  <a:pt x="35111" y="12956"/>
                </a:moveTo>
                <a:lnTo>
                  <a:pt x="22157" y="12956"/>
                </a:lnTo>
                <a:lnTo>
                  <a:pt x="22157" y="74771"/>
                </a:lnTo>
                <a:lnTo>
                  <a:pt x="24231" y="78155"/>
                </a:lnTo>
                <a:lnTo>
                  <a:pt x="30928" y="81554"/>
                </a:lnTo>
                <a:lnTo>
                  <a:pt x="34888" y="81234"/>
                </a:lnTo>
                <a:lnTo>
                  <a:pt x="57066" y="65012"/>
                </a:lnTo>
                <a:lnTo>
                  <a:pt x="35111" y="65012"/>
                </a:lnTo>
                <a:lnTo>
                  <a:pt x="35111" y="12956"/>
                </a:lnTo>
                <a:close/>
              </a:path>
              <a:path w="120650" h="83820">
                <a:moveTo>
                  <a:pt x="59698" y="49560"/>
                </a:moveTo>
                <a:lnTo>
                  <a:pt x="57016" y="49560"/>
                </a:lnTo>
                <a:lnTo>
                  <a:pt x="55670" y="49982"/>
                </a:lnTo>
                <a:lnTo>
                  <a:pt x="35111" y="65012"/>
                </a:lnTo>
                <a:lnTo>
                  <a:pt x="57070" y="65009"/>
                </a:lnTo>
                <a:lnTo>
                  <a:pt x="58356" y="64068"/>
                </a:lnTo>
                <a:lnTo>
                  <a:pt x="80314" y="64068"/>
                </a:lnTo>
                <a:lnTo>
                  <a:pt x="61045" y="49982"/>
                </a:lnTo>
                <a:lnTo>
                  <a:pt x="59698" y="49560"/>
                </a:lnTo>
                <a:close/>
              </a:path>
              <a:path w="120650" h="83820">
                <a:moveTo>
                  <a:pt x="94557" y="12956"/>
                </a:moveTo>
                <a:lnTo>
                  <a:pt x="81601" y="12956"/>
                </a:lnTo>
                <a:lnTo>
                  <a:pt x="81605" y="65012"/>
                </a:lnTo>
                <a:lnTo>
                  <a:pt x="94557" y="65012"/>
                </a:lnTo>
                <a:lnTo>
                  <a:pt x="94557" y="12956"/>
                </a:lnTo>
                <a:close/>
              </a:path>
              <a:path w="120650" h="83820">
                <a:moveTo>
                  <a:pt x="117187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56"/>
                </a:lnTo>
                <a:lnTo>
                  <a:pt x="117187" y="12956"/>
                </a:lnTo>
                <a:lnTo>
                  <a:pt x="120084" y="10058"/>
                </a:lnTo>
                <a:lnTo>
                  <a:pt x="120084" y="2901"/>
                </a:lnTo>
                <a:lnTo>
                  <a:pt x="117187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7" name="object 11">
            <a:extLst>
              <a:ext uri="{FF2B5EF4-FFF2-40B4-BE49-F238E27FC236}">
                <a16:creationId xmlns:a16="http://schemas.microsoft.com/office/drawing/2014/main" id="{38127922-7F66-46DD-B48F-9CFEFAEAC55F}"/>
              </a:ext>
            </a:extLst>
          </p:cNvPr>
          <p:cNvSpPr/>
          <p:nvPr/>
        </p:nvSpPr>
        <p:spPr>
          <a:xfrm>
            <a:off x="528176" y="460805"/>
            <a:ext cx="702687" cy="673367"/>
          </a:xfrm>
          <a:custGeom>
            <a:avLst/>
            <a:gdLst/>
            <a:ahLst/>
            <a:cxnLst/>
            <a:rect l="l" t="t" r="r" b="b"/>
            <a:pathLst>
              <a:path w="442595" h="424180">
                <a:moveTo>
                  <a:pt x="439548" y="319402"/>
                </a:moveTo>
                <a:lnTo>
                  <a:pt x="52138" y="319402"/>
                </a:lnTo>
                <a:lnTo>
                  <a:pt x="31861" y="323505"/>
                </a:lnTo>
                <a:lnTo>
                  <a:pt x="15286" y="334689"/>
                </a:lnTo>
                <a:lnTo>
                  <a:pt x="4103" y="351264"/>
                </a:lnTo>
                <a:lnTo>
                  <a:pt x="0" y="371541"/>
                </a:lnTo>
                <a:lnTo>
                  <a:pt x="4103" y="391814"/>
                </a:lnTo>
                <a:lnTo>
                  <a:pt x="15286" y="408387"/>
                </a:lnTo>
                <a:lnTo>
                  <a:pt x="31861" y="419570"/>
                </a:lnTo>
                <a:lnTo>
                  <a:pt x="52138" y="423673"/>
                </a:lnTo>
                <a:lnTo>
                  <a:pt x="328301" y="423673"/>
                </a:lnTo>
                <a:lnTo>
                  <a:pt x="331199" y="420775"/>
                </a:lnTo>
                <a:lnTo>
                  <a:pt x="331199" y="413618"/>
                </a:lnTo>
                <a:lnTo>
                  <a:pt x="328301" y="410716"/>
                </a:lnTo>
                <a:lnTo>
                  <a:pt x="52138" y="410716"/>
                </a:lnTo>
                <a:lnTo>
                  <a:pt x="36902" y="407633"/>
                </a:lnTo>
                <a:lnTo>
                  <a:pt x="24445" y="399230"/>
                </a:lnTo>
                <a:lnTo>
                  <a:pt x="16039" y="386776"/>
                </a:lnTo>
                <a:lnTo>
                  <a:pt x="12955" y="371541"/>
                </a:lnTo>
                <a:lnTo>
                  <a:pt x="16039" y="356305"/>
                </a:lnTo>
                <a:lnTo>
                  <a:pt x="24445" y="343850"/>
                </a:lnTo>
                <a:lnTo>
                  <a:pt x="36902" y="335446"/>
                </a:lnTo>
                <a:lnTo>
                  <a:pt x="52138" y="332362"/>
                </a:lnTo>
                <a:lnTo>
                  <a:pt x="439548" y="332362"/>
                </a:lnTo>
                <a:lnTo>
                  <a:pt x="442446" y="329457"/>
                </a:lnTo>
                <a:lnTo>
                  <a:pt x="442446" y="322300"/>
                </a:lnTo>
                <a:lnTo>
                  <a:pt x="439548" y="319402"/>
                </a:lnTo>
                <a:close/>
              </a:path>
              <a:path w="442595" h="424180">
                <a:moveTo>
                  <a:pt x="439548" y="410716"/>
                </a:moveTo>
                <a:lnTo>
                  <a:pt x="354347" y="410716"/>
                </a:lnTo>
                <a:lnTo>
                  <a:pt x="351445" y="413618"/>
                </a:lnTo>
                <a:lnTo>
                  <a:pt x="351445" y="420775"/>
                </a:lnTo>
                <a:lnTo>
                  <a:pt x="354347" y="423673"/>
                </a:lnTo>
                <a:lnTo>
                  <a:pt x="439548" y="423673"/>
                </a:lnTo>
                <a:lnTo>
                  <a:pt x="442446" y="420775"/>
                </a:lnTo>
                <a:lnTo>
                  <a:pt x="442446" y="413618"/>
                </a:lnTo>
                <a:lnTo>
                  <a:pt x="439548" y="410716"/>
                </a:lnTo>
                <a:close/>
              </a:path>
              <a:path w="442595" h="424180">
                <a:moveTo>
                  <a:pt x="432503" y="332362"/>
                </a:moveTo>
                <a:lnTo>
                  <a:pt x="418830" y="332362"/>
                </a:lnTo>
                <a:lnTo>
                  <a:pt x="416437" y="340457"/>
                </a:lnTo>
                <a:lnTo>
                  <a:pt x="414121" y="350137"/>
                </a:lnTo>
                <a:lnTo>
                  <a:pt x="412372" y="360724"/>
                </a:lnTo>
                <a:lnTo>
                  <a:pt x="411680" y="371541"/>
                </a:lnTo>
                <a:lnTo>
                  <a:pt x="412372" y="382354"/>
                </a:lnTo>
                <a:lnTo>
                  <a:pt x="414121" y="392940"/>
                </a:lnTo>
                <a:lnTo>
                  <a:pt x="416437" y="402620"/>
                </a:lnTo>
                <a:lnTo>
                  <a:pt x="418830" y="410716"/>
                </a:lnTo>
                <a:lnTo>
                  <a:pt x="432503" y="410716"/>
                </a:lnTo>
                <a:lnTo>
                  <a:pt x="430159" y="403448"/>
                </a:lnTo>
                <a:lnTo>
                  <a:pt x="427579" y="393776"/>
                </a:lnTo>
                <a:lnTo>
                  <a:pt x="425494" y="382780"/>
                </a:lnTo>
                <a:lnTo>
                  <a:pt x="424637" y="371541"/>
                </a:lnTo>
                <a:lnTo>
                  <a:pt x="425494" y="360297"/>
                </a:lnTo>
                <a:lnTo>
                  <a:pt x="427579" y="349299"/>
                </a:lnTo>
                <a:lnTo>
                  <a:pt x="430159" y="339627"/>
                </a:lnTo>
                <a:lnTo>
                  <a:pt x="432503" y="332362"/>
                </a:lnTo>
                <a:close/>
              </a:path>
              <a:path w="442595" h="424180">
                <a:moveTo>
                  <a:pt x="437324" y="60998"/>
                </a:moveTo>
                <a:lnTo>
                  <a:pt x="91180" y="60998"/>
                </a:lnTo>
                <a:lnTo>
                  <a:pt x="72562" y="64766"/>
                </a:lnTo>
                <a:lnTo>
                  <a:pt x="57340" y="75038"/>
                </a:lnTo>
                <a:lnTo>
                  <a:pt x="47069" y="90259"/>
                </a:lnTo>
                <a:lnTo>
                  <a:pt x="43300" y="108878"/>
                </a:lnTo>
                <a:lnTo>
                  <a:pt x="47069" y="127498"/>
                </a:lnTo>
                <a:lnTo>
                  <a:pt x="57340" y="142719"/>
                </a:lnTo>
                <a:lnTo>
                  <a:pt x="72562" y="152990"/>
                </a:lnTo>
                <a:lnTo>
                  <a:pt x="91180" y="156758"/>
                </a:lnTo>
                <a:lnTo>
                  <a:pt x="69324" y="156758"/>
                </a:lnTo>
                <a:lnTo>
                  <a:pt x="27786" y="184311"/>
                </a:lnTo>
                <a:lnTo>
                  <a:pt x="24237" y="274312"/>
                </a:lnTo>
                <a:lnTo>
                  <a:pt x="27786" y="291847"/>
                </a:lnTo>
                <a:lnTo>
                  <a:pt x="37458" y="306181"/>
                </a:lnTo>
                <a:lnTo>
                  <a:pt x="51791" y="315853"/>
                </a:lnTo>
                <a:lnTo>
                  <a:pt x="69324" y="319402"/>
                </a:lnTo>
                <a:lnTo>
                  <a:pt x="390660" y="319402"/>
                </a:lnTo>
                <a:lnTo>
                  <a:pt x="393559" y="316500"/>
                </a:lnTo>
                <a:lnTo>
                  <a:pt x="393559" y="309347"/>
                </a:lnTo>
                <a:lnTo>
                  <a:pt x="390660" y="306445"/>
                </a:lnTo>
                <a:lnTo>
                  <a:pt x="69324" y="306445"/>
                </a:lnTo>
                <a:lnTo>
                  <a:pt x="56828" y="303917"/>
                </a:lnTo>
                <a:lnTo>
                  <a:pt x="46614" y="297025"/>
                </a:lnTo>
                <a:lnTo>
                  <a:pt x="39723" y="286810"/>
                </a:lnTo>
                <a:lnTo>
                  <a:pt x="37194" y="274312"/>
                </a:lnTo>
                <a:lnTo>
                  <a:pt x="37311" y="201264"/>
                </a:lnTo>
                <a:lnTo>
                  <a:pt x="39723" y="189349"/>
                </a:lnTo>
                <a:lnTo>
                  <a:pt x="46614" y="179135"/>
                </a:lnTo>
                <a:lnTo>
                  <a:pt x="56828" y="172243"/>
                </a:lnTo>
                <a:lnTo>
                  <a:pt x="69324" y="169715"/>
                </a:lnTo>
                <a:lnTo>
                  <a:pt x="272069" y="169715"/>
                </a:lnTo>
                <a:lnTo>
                  <a:pt x="272069" y="143798"/>
                </a:lnTo>
                <a:lnTo>
                  <a:pt x="91180" y="143798"/>
                </a:lnTo>
                <a:lnTo>
                  <a:pt x="77602" y="141049"/>
                </a:lnTo>
                <a:lnTo>
                  <a:pt x="66500" y="133558"/>
                </a:lnTo>
                <a:lnTo>
                  <a:pt x="59008" y="122457"/>
                </a:lnTo>
                <a:lnTo>
                  <a:pt x="56259" y="108878"/>
                </a:lnTo>
                <a:lnTo>
                  <a:pt x="59008" y="95299"/>
                </a:lnTo>
                <a:lnTo>
                  <a:pt x="66500" y="84196"/>
                </a:lnTo>
                <a:lnTo>
                  <a:pt x="77602" y="76703"/>
                </a:lnTo>
                <a:lnTo>
                  <a:pt x="91180" y="73954"/>
                </a:lnTo>
                <a:lnTo>
                  <a:pt x="437324" y="73954"/>
                </a:lnTo>
                <a:lnTo>
                  <a:pt x="440228" y="71056"/>
                </a:lnTo>
                <a:lnTo>
                  <a:pt x="440228" y="63900"/>
                </a:lnTo>
                <a:lnTo>
                  <a:pt x="437324" y="60998"/>
                </a:lnTo>
                <a:close/>
              </a:path>
              <a:path w="442595" h="424180">
                <a:moveTo>
                  <a:pt x="364773" y="279319"/>
                </a:moveTo>
                <a:lnTo>
                  <a:pt x="358407" y="282596"/>
                </a:lnTo>
                <a:lnTo>
                  <a:pt x="357159" y="286501"/>
                </a:lnTo>
                <a:lnTo>
                  <a:pt x="361878" y="295652"/>
                </a:lnTo>
                <a:lnTo>
                  <a:pt x="365412" y="301195"/>
                </a:lnTo>
                <a:lnTo>
                  <a:pt x="369417" y="306445"/>
                </a:lnTo>
                <a:lnTo>
                  <a:pt x="386379" y="306445"/>
                </a:lnTo>
                <a:lnTo>
                  <a:pt x="381764" y="301183"/>
                </a:lnTo>
                <a:lnTo>
                  <a:pt x="377507" y="295584"/>
                </a:lnTo>
                <a:lnTo>
                  <a:pt x="373727" y="289832"/>
                </a:lnTo>
                <a:lnTo>
                  <a:pt x="370316" y="283748"/>
                </a:lnTo>
                <a:lnTo>
                  <a:pt x="368679" y="280569"/>
                </a:lnTo>
                <a:lnTo>
                  <a:pt x="364773" y="279319"/>
                </a:lnTo>
                <a:close/>
              </a:path>
              <a:path w="442595" h="424180">
                <a:moveTo>
                  <a:pt x="386358" y="169715"/>
                </a:moveTo>
                <a:lnTo>
                  <a:pt x="369388" y="169715"/>
                </a:lnTo>
                <a:lnTo>
                  <a:pt x="359477" y="185128"/>
                </a:lnTo>
                <a:lnTo>
                  <a:pt x="352251" y="201849"/>
                </a:lnTo>
                <a:lnTo>
                  <a:pt x="347827" y="219594"/>
                </a:lnTo>
                <a:lnTo>
                  <a:pt x="346326" y="238079"/>
                </a:lnTo>
                <a:lnTo>
                  <a:pt x="346326" y="244717"/>
                </a:lnTo>
                <a:lnTo>
                  <a:pt x="346913" y="251369"/>
                </a:lnTo>
                <a:lnTo>
                  <a:pt x="348612" y="260992"/>
                </a:lnTo>
                <a:lnTo>
                  <a:pt x="351345" y="263199"/>
                </a:lnTo>
                <a:lnTo>
                  <a:pt x="354804" y="263199"/>
                </a:lnTo>
                <a:lnTo>
                  <a:pt x="355185" y="263170"/>
                </a:lnTo>
                <a:lnTo>
                  <a:pt x="359088" y="262475"/>
                </a:lnTo>
                <a:lnTo>
                  <a:pt x="361439" y="259113"/>
                </a:lnTo>
                <a:lnTo>
                  <a:pt x="359801" y="249850"/>
                </a:lnTo>
                <a:lnTo>
                  <a:pt x="359352" y="244717"/>
                </a:lnTo>
                <a:lnTo>
                  <a:pt x="359286" y="238079"/>
                </a:lnTo>
                <a:lnTo>
                  <a:pt x="361058" y="219208"/>
                </a:lnTo>
                <a:lnTo>
                  <a:pt x="366268" y="201264"/>
                </a:lnTo>
                <a:lnTo>
                  <a:pt x="374754" y="184637"/>
                </a:lnTo>
                <a:lnTo>
                  <a:pt x="386358" y="169715"/>
                </a:lnTo>
                <a:close/>
              </a:path>
              <a:path w="442595" h="424180">
                <a:moveTo>
                  <a:pt x="305304" y="191105"/>
                </a:moveTo>
                <a:lnTo>
                  <a:pt x="282202" y="191105"/>
                </a:lnTo>
                <a:lnTo>
                  <a:pt x="291815" y="202039"/>
                </a:lnTo>
                <a:lnTo>
                  <a:pt x="295783" y="203028"/>
                </a:lnTo>
                <a:lnTo>
                  <a:pt x="302975" y="200322"/>
                </a:lnTo>
                <a:lnTo>
                  <a:pt x="305304" y="196959"/>
                </a:lnTo>
                <a:lnTo>
                  <a:pt x="305304" y="191105"/>
                </a:lnTo>
                <a:close/>
              </a:path>
              <a:path w="442595" h="424180">
                <a:moveTo>
                  <a:pt x="272069" y="169715"/>
                </a:moveTo>
                <a:lnTo>
                  <a:pt x="259105" y="169715"/>
                </a:lnTo>
                <a:lnTo>
                  <a:pt x="259105" y="196959"/>
                </a:lnTo>
                <a:lnTo>
                  <a:pt x="261432" y="200322"/>
                </a:lnTo>
                <a:lnTo>
                  <a:pt x="265035" y="201676"/>
                </a:lnTo>
                <a:lnTo>
                  <a:pt x="267544" y="202759"/>
                </a:lnTo>
                <a:lnTo>
                  <a:pt x="272141" y="202359"/>
                </a:lnTo>
                <a:lnTo>
                  <a:pt x="275132" y="199155"/>
                </a:lnTo>
                <a:lnTo>
                  <a:pt x="282202" y="191105"/>
                </a:lnTo>
                <a:lnTo>
                  <a:pt x="305304" y="191105"/>
                </a:lnTo>
                <a:lnTo>
                  <a:pt x="305304" y="183017"/>
                </a:lnTo>
                <a:lnTo>
                  <a:pt x="272069" y="183017"/>
                </a:lnTo>
                <a:lnTo>
                  <a:pt x="272069" y="169715"/>
                </a:lnTo>
                <a:close/>
              </a:path>
              <a:path w="442595" h="424180">
                <a:moveTo>
                  <a:pt x="284565" y="175701"/>
                </a:moveTo>
                <a:lnTo>
                  <a:pt x="279845" y="175701"/>
                </a:lnTo>
                <a:lnTo>
                  <a:pt x="277606" y="176712"/>
                </a:lnTo>
                <a:lnTo>
                  <a:pt x="272069" y="183017"/>
                </a:lnTo>
                <a:lnTo>
                  <a:pt x="292345" y="183017"/>
                </a:lnTo>
                <a:lnTo>
                  <a:pt x="286804" y="176712"/>
                </a:lnTo>
                <a:lnTo>
                  <a:pt x="284565" y="175701"/>
                </a:lnTo>
                <a:close/>
              </a:path>
              <a:path w="442595" h="424180">
                <a:moveTo>
                  <a:pt x="367595" y="104612"/>
                </a:moveTo>
                <a:lnTo>
                  <a:pt x="292345" y="104612"/>
                </a:lnTo>
                <a:lnTo>
                  <a:pt x="292345" y="183017"/>
                </a:lnTo>
                <a:lnTo>
                  <a:pt x="305304" y="183017"/>
                </a:lnTo>
                <a:lnTo>
                  <a:pt x="305304" y="169715"/>
                </a:lnTo>
                <a:lnTo>
                  <a:pt x="390660" y="169715"/>
                </a:lnTo>
                <a:lnTo>
                  <a:pt x="393559" y="166813"/>
                </a:lnTo>
                <a:lnTo>
                  <a:pt x="393559" y="159656"/>
                </a:lnTo>
                <a:lnTo>
                  <a:pt x="390660" y="156758"/>
                </a:lnTo>
                <a:lnTo>
                  <a:pt x="437324" y="156758"/>
                </a:lnTo>
                <a:lnTo>
                  <a:pt x="440228" y="153860"/>
                </a:lnTo>
                <a:lnTo>
                  <a:pt x="440228" y="146704"/>
                </a:lnTo>
                <a:lnTo>
                  <a:pt x="437324" y="143798"/>
                </a:lnTo>
                <a:lnTo>
                  <a:pt x="305297" y="143798"/>
                </a:lnTo>
                <a:lnTo>
                  <a:pt x="305297" y="104616"/>
                </a:lnTo>
                <a:lnTo>
                  <a:pt x="367595" y="104612"/>
                </a:lnTo>
                <a:close/>
              </a:path>
              <a:path w="442595" h="424180">
                <a:moveTo>
                  <a:pt x="367591" y="91659"/>
                </a:moveTo>
                <a:lnTo>
                  <a:pt x="253306" y="91659"/>
                </a:lnTo>
                <a:lnTo>
                  <a:pt x="250404" y="94557"/>
                </a:lnTo>
                <a:lnTo>
                  <a:pt x="250404" y="101714"/>
                </a:lnTo>
                <a:lnTo>
                  <a:pt x="253306" y="104616"/>
                </a:lnTo>
                <a:lnTo>
                  <a:pt x="259105" y="104616"/>
                </a:lnTo>
                <a:lnTo>
                  <a:pt x="259105" y="143798"/>
                </a:lnTo>
                <a:lnTo>
                  <a:pt x="272069" y="143798"/>
                </a:lnTo>
                <a:lnTo>
                  <a:pt x="272069" y="104612"/>
                </a:lnTo>
                <a:lnTo>
                  <a:pt x="367595" y="104612"/>
                </a:lnTo>
                <a:lnTo>
                  <a:pt x="370493" y="101714"/>
                </a:lnTo>
                <a:lnTo>
                  <a:pt x="370493" y="94557"/>
                </a:lnTo>
                <a:lnTo>
                  <a:pt x="367591" y="91659"/>
                </a:lnTo>
                <a:close/>
              </a:path>
              <a:path w="442595" h="424180">
                <a:moveTo>
                  <a:pt x="431038" y="73954"/>
                </a:moveTo>
                <a:lnTo>
                  <a:pt x="417382" y="73954"/>
                </a:lnTo>
                <a:lnTo>
                  <a:pt x="415252" y="81289"/>
                </a:lnTo>
                <a:lnTo>
                  <a:pt x="413226" y="89930"/>
                </a:lnTo>
                <a:lnTo>
                  <a:pt x="411711" y="99314"/>
                </a:lnTo>
                <a:lnTo>
                  <a:pt x="411115" y="108878"/>
                </a:lnTo>
                <a:lnTo>
                  <a:pt x="411711" y="118442"/>
                </a:lnTo>
                <a:lnTo>
                  <a:pt x="413226" y="127825"/>
                </a:lnTo>
                <a:lnTo>
                  <a:pt x="415252" y="136465"/>
                </a:lnTo>
                <a:lnTo>
                  <a:pt x="417382" y="143798"/>
                </a:lnTo>
                <a:lnTo>
                  <a:pt x="431038" y="143798"/>
                </a:lnTo>
                <a:lnTo>
                  <a:pt x="428929" y="137197"/>
                </a:lnTo>
                <a:lnTo>
                  <a:pt x="426650" y="128562"/>
                </a:lnTo>
                <a:lnTo>
                  <a:pt x="424826" y="118815"/>
                </a:lnTo>
                <a:lnTo>
                  <a:pt x="424079" y="108878"/>
                </a:lnTo>
                <a:lnTo>
                  <a:pt x="424826" y="98940"/>
                </a:lnTo>
                <a:lnTo>
                  <a:pt x="426650" y="89193"/>
                </a:lnTo>
                <a:lnTo>
                  <a:pt x="428929" y="80557"/>
                </a:lnTo>
                <a:lnTo>
                  <a:pt x="431038" y="73954"/>
                </a:lnTo>
                <a:close/>
              </a:path>
              <a:path w="442595" h="424180">
                <a:moveTo>
                  <a:pt x="64557" y="118"/>
                </a:moveTo>
                <a:lnTo>
                  <a:pt x="30742" y="118"/>
                </a:lnTo>
                <a:lnTo>
                  <a:pt x="18905" y="2514"/>
                </a:lnTo>
                <a:lnTo>
                  <a:pt x="9229" y="9045"/>
                </a:lnTo>
                <a:lnTo>
                  <a:pt x="2701" y="18723"/>
                </a:lnTo>
                <a:lnTo>
                  <a:pt x="306" y="30560"/>
                </a:lnTo>
                <a:lnTo>
                  <a:pt x="2701" y="42397"/>
                </a:lnTo>
                <a:lnTo>
                  <a:pt x="9229" y="52074"/>
                </a:lnTo>
                <a:lnTo>
                  <a:pt x="18905" y="58602"/>
                </a:lnTo>
                <a:lnTo>
                  <a:pt x="30742" y="60998"/>
                </a:lnTo>
                <a:lnTo>
                  <a:pt x="388849" y="60998"/>
                </a:lnTo>
                <a:lnTo>
                  <a:pt x="391222" y="59400"/>
                </a:lnTo>
                <a:lnTo>
                  <a:pt x="393209" y="54518"/>
                </a:lnTo>
                <a:lnTo>
                  <a:pt x="392619" y="51714"/>
                </a:lnTo>
                <a:lnTo>
                  <a:pt x="388842" y="48041"/>
                </a:lnTo>
                <a:lnTo>
                  <a:pt x="21102" y="48041"/>
                </a:lnTo>
                <a:lnTo>
                  <a:pt x="13265" y="40200"/>
                </a:lnTo>
                <a:lnTo>
                  <a:pt x="13265" y="20923"/>
                </a:lnTo>
                <a:lnTo>
                  <a:pt x="21102" y="13078"/>
                </a:lnTo>
                <a:lnTo>
                  <a:pt x="64557" y="13078"/>
                </a:lnTo>
                <a:lnTo>
                  <a:pt x="67456" y="10180"/>
                </a:lnTo>
                <a:lnTo>
                  <a:pt x="67456" y="3023"/>
                </a:lnTo>
                <a:lnTo>
                  <a:pt x="64557" y="118"/>
                </a:lnTo>
                <a:close/>
              </a:path>
              <a:path w="442595" h="424180">
                <a:moveTo>
                  <a:pt x="392421" y="0"/>
                </a:moveTo>
                <a:lnTo>
                  <a:pt x="386206" y="118"/>
                </a:lnTo>
                <a:lnTo>
                  <a:pt x="90333" y="118"/>
                </a:lnTo>
                <a:lnTo>
                  <a:pt x="87435" y="3023"/>
                </a:lnTo>
                <a:lnTo>
                  <a:pt x="87435" y="10180"/>
                </a:lnTo>
                <a:lnTo>
                  <a:pt x="90333" y="13078"/>
                </a:lnTo>
                <a:lnTo>
                  <a:pt x="373614" y="13078"/>
                </a:lnTo>
                <a:lnTo>
                  <a:pt x="370989" y="18453"/>
                </a:lnTo>
                <a:lnTo>
                  <a:pt x="369600" y="24392"/>
                </a:lnTo>
                <a:lnTo>
                  <a:pt x="369600" y="36730"/>
                </a:lnTo>
                <a:lnTo>
                  <a:pt x="370987" y="42670"/>
                </a:lnTo>
                <a:lnTo>
                  <a:pt x="373611" y="48041"/>
                </a:lnTo>
                <a:lnTo>
                  <a:pt x="388842" y="48041"/>
                </a:lnTo>
                <a:lnTo>
                  <a:pt x="385462" y="44754"/>
                </a:lnTo>
                <a:lnTo>
                  <a:pt x="382557" y="37890"/>
                </a:lnTo>
                <a:lnTo>
                  <a:pt x="382557" y="23227"/>
                </a:lnTo>
                <a:lnTo>
                  <a:pt x="385462" y="16369"/>
                </a:lnTo>
                <a:lnTo>
                  <a:pt x="390729" y="11245"/>
                </a:lnTo>
                <a:lnTo>
                  <a:pt x="394487" y="7793"/>
                </a:lnTo>
                <a:lnTo>
                  <a:pt x="392421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40910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Kabutar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zog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‘ “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masali</a:t>
            </a:r>
            <a:endParaRPr lang="ru-RU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1347614"/>
            <a:ext cx="6264696" cy="3672408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err="1" smtClean="0">
                <a:latin typeface="Arial" pitchFamily="34" charset="0"/>
                <a:cs typeface="Arial" pitchFamily="34" charset="0"/>
              </a:rPr>
              <a:t>Mustaqil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bajarish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uchun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topshiriq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: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635646"/>
            <a:ext cx="2929656" cy="2814563"/>
          </a:xfrm>
        </p:spPr>
      </p:pic>
      <p:sp>
        <p:nvSpPr>
          <p:cNvPr id="6" name="Скругленная прямоугольная выноска 5"/>
          <p:cNvSpPr/>
          <p:nvPr/>
        </p:nvSpPr>
        <p:spPr>
          <a:xfrm>
            <a:off x="4499992" y="1622245"/>
            <a:ext cx="3600400" cy="2160240"/>
          </a:xfrm>
          <a:prstGeom prst="wedgeRoundRectCallout">
            <a:avLst>
              <a:gd name="adj1" fmla="val -84249"/>
              <a:gd name="adj2" fmla="val -3664"/>
              <a:gd name="adj3" fmla="val 16667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Maymun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najjor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Tuya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bo‘taloq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masalini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lug‘atlar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o‘qing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“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Maymun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bilan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najjor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”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masali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092314"/>
            <a:ext cx="3713881" cy="33940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920" y="1092314"/>
            <a:ext cx="2337926" cy="33940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Выноска-облако 6"/>
          <p:cNvSpPr/>
          <p:nvPr/>
        </p:nvSpPr>
        <p:spPr>
          <a:xfrm>
            <a:off x="6234710" y="1577058"/>
            <a:ext cx="2448272" cy="1368152"/>
          </a:xfrm>
          <a:prstGeom prst="cloudCallout">
            <a:avLst>
              <a:gd name="adj1" fmla="val -54856"/>
              <a:gd name="adj2" fmla="val -101803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Duradgor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8252" y="2922751"/>
            <a:ext cx="1752149" cy="15636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Ustoz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ko‘rmagan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shogird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2067269"/>
            <a:ext cx="3960440" cy="27460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1989780"/>
            <a:ext cx="2666230" cy="28597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Скругленная прямоугольная выноска 8"/>
          <p:cNvSpPr/>
          <p:nvPr/>
        </p:nvSpPr>
        <p:spPr>
          <a:xfrm>
            <a:off x="2411760" y="1395632"/>
            <a:ext cx="3636404" cy="612648"/>
          </a:xfrm>
          <a:prstGeom prst="wedgeRoundRectCallout">
            <a:avLst>
              <a:gd name="adj1" fmla="val 56556"/>
              <a:gd name="adj2" fmla="val -96930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ar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maqomga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yo‘rg‘alar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Заголовок 1"/>
          <p:cNvSpPr>
            <a:spLocks noGrp="1"/>
          </p:cNvSpPr>
          <p:nvPr/>
        </p:nvSpPr>
        <p:spPr>
          <a:xfrm>
            <a:off x="0" y="0"/>
            <a:ext cx="9144000" cy="106322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Заголовок 1"/>
          <p:cNvSpPr>
            <a:spLocks noGrp="1"/>
          </p:cNvSpPr>
          <p:nvPr/>
        </p:nvSpPr>
        <p:spPr>
          <a:xfrm>
            <a:off x="0" y="0"/>
            <a:ext cx="9144000" cy="106322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Hassos</a:t>
            </a:r>
            <a:r>
              <a:rPr lang="en-US" sz="6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shoir</a:t>
            </a:r>
            <a:endParaRPr lang="ru-RU" sz="6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Содержимое 5" descr="photo_2020-12-12_19-34-5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0034" y="1357304"/>
            <a:ext cx="1928825" cy="2500330"/>
          </a:xfrm>
        </p:spPr>
      </p:pic>
      <p:sp>
        <p:nvSpPr>
          <p:cNvPr id="7" name="TextBox 6"/>
          <p:cNvSpPr txBox="1"/>
          <p:nvPr/>
        </p:nvSpPr>
        <p:spPr>
          <a:xfrm>
            <a:off x="2540582" y="1714494"/>
            <a:ext cx="5609228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Muhammadsharif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Gulxaniy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2400" dirty="0" smtClean="0">
                <a:latin typeface="Arial" pitchFamily="34" charset="0"/>
                <a:cs typeface="Arial" pitchFamily="34" charset="0"/>
              </a:rPr>
              <a:t> XVIII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asr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oxiri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– XIX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asrning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20-yillarida</a:t>
            </a:r>
          </a:p>
          <a:p>
            <a:pPr algn="ctr"/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Qo‘qonda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yashab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ijod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qilgan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mashhur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masalnavis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adibdir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 3"/>
          <p:cNvSpPr/>
          <p:nvPr/>
        </p:nvSpPr>
        <p:spPr>
          <a:xfrm>
            <a:off x="1857356" y="3357568"/>
            <a:ext cx="5786478" cy="1645920"/>
          </a:xfrm>
          <a:prstGeom prst="leftRightRibbon">
            <a:avLst>
              <a:gd name="adj1" fmla="val 50000"/>
              <a:gd name="adj2" fmla="val 50000"/>
              <a:gd name="adj3" fmla="val 33333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Gulxaniy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214942" y="4143386"/>
            <a:ext cx="131561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Jur’at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Adabiy</a:t>
            </a:r>
            <a:r>
              <a:rPr lang="en-US" sz="6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merosi</a:t>
            </a:r>
            <a:endParaRPr lang="ru-RU" sz="6600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8" name="Содержимое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13695543"/>
              </p:ext>
            </p:extLst>
          </p:nvPr>
        </p:nvGraphicFramePr>
        <p:xfrm>
          <a:off x="457200" y="1200150"/>
          <a:ext cx="8229600" cy="33940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>
        <p:bldAsOne/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G‘azallari</a:t>
            </a:r>
            <a:endParaRPr lang="ru-RU" sz="6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Содержимое 3" descr="photo_2020-12-12_20-29-45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4282" y="1142990"/>
            <a:ext cx="1928826" cy="2251067"/>
          </a:xfrm>
        </p:spPr>
      </p:pic>
      <p:pic>
        <p:nvPicPr>
          <p:cNvPr id="5" name="Рисунок 4" descr="photo_2020-12-12_20-29-2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016" y="1142990"/>
            <a:ext cx="2143116" cy="2109787"/>
          </a:xfrm>
          <a:prstGeom prst="rect">
            <a:avLst/>
          </a:prstGeom>
        </p:spPr>
      </p:pic>
      <p:sp>
        <p:nvSpPr>
          <p:cNvPr id="6" name="Овальная выноска 5"/>
          <p:cNvSpPr/>
          <p:nvPr/>
        </p:nvSpPr>
        <p:spPr>
          <a:xfrm>
            <a:off x="2285984" y="1357304"/>
            <a:ext cx="2786082" cy="612648"/>
          </a:xfrm>
          <a:prstGeom prst="wedgeEllipseCallout">
            <a:avLst>
              <a:gd name="adj1" fmla="val -31774"/>
              <a:gd name="adj2" fmla="val 62500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Arial" pitchFamily="34" charset="0"/>
                <a:cs typeface="Arial" pitchFamily="34" charset="0"/>
              </a:rPr>
              <a:t>“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Ey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to‘ti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”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Овальная выноска 6"/>
          <p:cNvSpPr/>
          <p:nvPr/>
        </p:nvSpPr>
        <p:spPr>
          <a:xfrm>
            <a:off x="3347864" y="3071816"/>
            <a:ext cx="5510416" cy="612648"/>
          </a:xfrm>
          <a:prstGeom prst="wedgeEllipseCallout">
            <a:avLst>
              <a:gd name="adj1" fmla="val 51478"/>
              <a:gd name="adj2" fmla="val 25187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Arial" pitchFamily="34" charset="0"/>
                <a:cs typeface="Arial" pitchFamily="34" charset="0"/>
              </a:rPr>
              <a:t>“Lola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ko‘ksidek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bag‘rim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…”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Круглая лента лицом вверх 7"/>
          <p:cNvSpPr/>
          <p:nvPr/>
        </p:nvSpPr>
        <p:spPr>
          <a:xfrm>
            <a:off x="899592" y="4027376"/>
            <a:ext cx="6167038" cy="758952"/>
          </a:xfrm>
          <a:prstGeom prst="ellipseRibbon2">
            <a:avLst>
              <a:gd name="adj1" fmla="val 23566"/>
              <a:gd name="adj2" fmla="val 50000"/>
              <a:gd name="adj3" fmla="val 12500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Arial" pitchFamily="34" charset="0"/>
                <a:cs typeface="Arial" pitchFamily="34" charset="0"/>
              </a:rPr>
              <a:t>“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Bideh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” , “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Barmog‘im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”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Mashhur</a:t>
            </a:r>
            <a:r>
              <a:rPr lang="en-US" sz="6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asari</a:t>
            </a:r>
            <a:endParaRPr lang="ru-RU" sz="6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2" name="Содержимое 3" descr="photo_2020-12-12_19-35-00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000496" y="2143122"/>
            <a:ext cx="1714511" cy="24288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3" name="Капля 12"/>
          <p:cNvSpPr/>
          <p:nvPr/>
        </p:nvSpPr>
        <p:spPr>
          <a:xfrm>
            <a:off x="0" y="2357436"/>
            <a:ext cx="1571636" cy="1428760"/>
          </a:xfrm>
          <a:prstGeom prst="teardrop">
            <a:avLst>
              <a:gd name="adj" fmla="val 122987"/>
            </a:avLst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Zarb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Капля 13"/>
          <p:cNvSpPr/>
          <p:nvPr/>
        </p:nvSpPr>
        <p:spPr>
          <a:xfrm>
            <a:off x="2214546" y="2214560"/>
            <a:ext cx="1428760" cy="1357322"/>
          </a:xfrm>
          <a:prstGeom prst="teardrop">
            <a:avLst>
              <a:gd name="adj" fmla="val 122857"/>
            </a:avLst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masal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Прямоугольная выноска 14"/>
          <p:cNvSpPr/>
          <p:nvPr/>
        </p:nvSpPr>
        <p:spPr>
          <a:xfrm>
            <a:off x="1214414" y="1285866"/>
            <a:ext cx="2857520" cy="642942"/>
          </a:xfrm>
          <a:prstGeom prst="wedgeRectCallout">
            <a:avLst>
              <a:gd name="adj1" fmla="val -15119"/>
              <a:gd name="adj2" fmla="val 112419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Arial" pitchFamily="34" charset="0"/>
                <a:cs typeface="Arial" pitchFamily="34" charset="0"/>
              </a:rPr>
              <a:t>“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Masallar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yig‘indisi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”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24-конечная звезда 15"/>
          <p:cNvSpPr/>
          <p:nvPr/>
        </p:nvSpPr>
        <p:spPr>
          <a:xfrm>
            <a:off x="5072066" y="1142990"/>
            <a:ext cx="1785950" cy="1071570"/>
          </a:xfrm>
          <a:prstGeom prst="star24">
            <a:avLst>
              <a:gd name="adj" fmla="val 29373"/>
            </a:avLst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Arial" pitchFamily="34" charset="0"/>
                <a:cs typeface="Arial" pitchFamily="34" charset="0"/>
              </a:rPr>
              <a:t>400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929454" y="1214428"/>
            <a:ext cx="1354858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Maqol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</a:pP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Matal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Naql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</a:pP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Пятно 1 19"/>
          <p:cNvSpPr/>
          <p:nvPr/>
        </p:nvSpPr>
        <p:spPr>
          <a:xfrm>
            <a:off x="7072330" y="3286130"/>
            <a:ext cx="1214446" cy="914400"/>
          </a:xfrm>
          <a:prstGeom prst="irregularSeal1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Arial" pitchFamily="34" charset="0"/>
                <a:cs typeface="Arial" pitchFamily="34" charset="0"/>
              </a:rPr>
              <a:t>15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6" grpId="0" animBg="1"/>
      <p:bldP spid="17" grpId="0"/>
      <p:bldP spid="2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Asar</a:t>
            </a:r>
            <a:r>
              <a:rPr lang="en-US" sz="6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haqida</a:t>
            </a:r>
            <a:r>
              <a:rPr lang="en-US" sz="6600" dirty="0" smtClean="0">
                <a:latin typeface="Arial" pitchFamily="34" charset="0"/>
                <a:cs typeface="Arial" pitchFamily="34" charset="0"/>
              </a:rPr>
              <a:t>…</a:t>
            </a:r>
            <a:endParaRPr lang="ru-RU" sz="6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Содержимое 3" descr="photo_2020-12-12_19-35-00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71472" y="1357304"/>
            <a:ext cx="2388792" cy="3179761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5" name="Рисунок 4" descr="photo_2020-12-12_21-04-1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7554" y="1428742"/>
            <a:ext cx="4500594" cy="2767017"/>
          </a:xfrm>
          <a:prstGeom prst="rect">
            <a:avLst/>
          </a:prstGeom>
        </p:spPr>
      </p:pic>
      <p:pic>
        <p:nvPicPr>
          <p:cNvPr id="6" name="Рисунок 5" descr="photo_2020-12-12_21-05-1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286644" y="1428742"/>
            <a:ext cx="1143008" cy="12144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/>
        </p:nvSpPr>
        <p:spPr>
          <a:xfrm>
            <a:off x="0" y="0"/>
            <a:ext cx="9144000" cy="106322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Asar</a:t>
            </a:r>
            <a:r>
              <a:rPr lang="en-US" sz="6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endParaRPr lang="ru-RU" sz="6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Объект 9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4128" y="1419622"/>
            <a:ext cx="2182091" cy="3100388"/>
          </a:xfrm>
        </p:spPr>
      </p:pic>
      <p:sp>
        <p:nvSpPr>
          <p:cNvPr id="11" name="Скругленная прямоугольная выноска 10"/>
          <p:cNvSpPr/>
          <p:nvPr/>
        </p:nvSpPr>
        <p:spPr>
          <a:xfrm>
            <a:off x="1128726" y="1203598"/>
            <a:ext cx="3888432" cy="1988480"/>
          </a:xfrm>
          <a:prstGeom prst="wedgeRoundRectCallout">
            <a:avLst>
              <a:gd name="adj1" fmla="val 63129"/>
              <a:gd name="adj2" fmla="val -36050"/>
              <a:gd name="adj3" fmla="val 16667"/>
            </a:avLst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Holo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turg‘onlaring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navola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do‘stlari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piyola</a:t>
            </a:r>
            <a:endParaRPr lang="en-US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hariflari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*,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taom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yemakka</a:t>
            </a:r>
            <a:endParaRPr lang="en-US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hozir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maslahatga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aqli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qosir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*”.</a:t>
            </a:r>
            <a:endParaRPr lang="ru-RU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Блок-схема: документ 11"/>
          <p:cNvSpPr/>
          <p:nvPr/>
        </p:nvSpPr>
        <p:spPr>
          <a:xfrm>
            <a:off x="588666" y="3435846"/>
            <a:ext cx="4968552" cy="1563638"/>
          </a:xfrm>
          <a:prstGeom prst="flowChartDocument">
            <a:avLst/>
          </a:prstGeom>
          <a:noFill/>
          <a:ln w="9525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rtlCol="0" anchor="ctr"/>
          <a:lstStyle/>
          <a:p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Navola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in’om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; 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taom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Piyola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hariflari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ulfatchilik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do‘stlari</a:t>
            </a:r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Qosir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qisqa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ojiz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123478"/>
            <a:ext cx="8229600" cy="4752528"/>
          </a:xfr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  Yapaloqqush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Boyqush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asardagi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>
              <a:buNone/>
            </a:pP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markaziy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qahramonlardir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Asarning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sujeti</a:t>
            </a:r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timsollarning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o‘zaro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quda-anda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>
              <a:buNone/>
            </a:pP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bo‘lishiga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bog‘liq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voqealar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asosida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rivojlanadi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indent="0">
              <a:buNone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Yapaloqqush –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qadar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davlatmand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kimsa</a:t>
            </a:r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timsoli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 U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o‘zidan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sarmoyaliroq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taniqliroq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kishi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quda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bo‘lishni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orzu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O‘zidan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balandlarga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intilgani</a:t>
            </a:r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o‘g‘liga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Kulonkir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sulton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deb ism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qo‘yadi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marL="0" indent="0">
              <a:buNone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Boyqush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quda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bo‘lishga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urinadi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Hikoya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ichida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hikoya</a:t>
            </a:r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tarzida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davom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etadi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224" y="123478"/>
            <a:ext cx="2148363" cy="221171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Объект 1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136" y="1236575"/>
            <a:ext cx="3189319" cy="33940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Заголовок 1"/>
          <p:cNvSpPr>
            <a:spLocks noGrp="1"/>
          </p:cNvSpPr>
          <p:nvPr/>
        </p:nvSpPr>
        <p:spPr>
          <a:xfrm>
            <a:off x="0" y="0"/>
            <a:ext cx="9144000" cy="106322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Masal</a:t>
            </a:r>
            <a:r>
              <a:rPr lang="en-US" sz="6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66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6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Выноска-облако 4"/>
          <p:cNvSpPr/>
          <p:nvPr/>
        </p:nvSpPr>
        <p:spPr>
          <a:xfrm>
            <a:off x="899592" y="1236575"/>
            <a:ext cx="3816424" cy="3384376"/>
          </a:xfrm>
          <a:prstGeom prst="cloudCallout">
            <a:avLst>
              <a:gd name="adj1" fmla="val 101575"/>
              <a:gd name="adj2" fmla="val -8434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–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majoziy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xarakterdagi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qisqa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hikoyacha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nasriy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she’riy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shaklda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yoziladi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621</TotalTime>
  <Words>270</Words>
  <Application>Microsoft Office PowerPoint</Application>
  <PresentationFormat>Экран (16:9)</PresentationFormat>
  <Paragraphs>58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9" baseType="lpstr">
      <vt:lpstr>Arial</vt:lpstr>
      <vt:lpstr>Calibri</vt:lpstr>
      <vt:lpstr>Wingdings</vt:lpstr>
      <vt:lpstr>Тема Office</vt:lpstr>
      <vt:lpstr>Презентация PowerPoint</vt:lpstr>
      <vt:lpstr>Hassos shoir</vt:lpstr>
      <vt:lpstr>Adabiy merosi</vt:lpstr>
      <vt:lpstr>G‘azallari</vt:lpstr>
      <vt:lpstr>Mashhur asari</vt:lpstr>
      <vt:lpstr>Asar haqida…</vt:lpstr>
      <vt:lpstr>Презентация PowerPoint</vt:lpstr>
      <vt:lpstr>Презентация PowerPoint</vt:lpstr>
      <vt:lpstr>Презентация PowerPoint</vt:lpstr>
      <vt:lpstr>“Kabutar bilan zog‘ “ masali</vt:lpstr>
      <vt:lpstr>Mustaqil bajarish uchun topshiriq:</vt:lpstr>
      <vt:lpstr>“Maymun bilan najjor” masali</vt:lpstr>
      <vt:lpstr>Ustoz ko‘rmagan shogird…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Администратор</dc:creator>
  <cp:lastModifiedBy>lenovo</cp:lastModifiedBy>
  <cp:revision>44</cp:revision>
  <dcterms:created xsi:type="dcterms:W3CDTF">2020-08-23T10:25:57Z</dcterms:created>
  <dcterms:modified xsi:type="dcterms:W3CDTF">2020-12-17T05:37:08Z</dcterms:modified>
</cp:coreProperties>
</file>