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1" r:id="rId6"/>
    <p:sldId id="260" r:id="rId7"/>
    <p:sldId id="267" r:id="rId8"/>
    <p:sldId id="268" r:id="rId9"/>
    <p:sldId id="269" r:id="rId10"/>
    <p:sldId id="262" r:id="rId11"/>
    <p:sldId id="264" r:id="rId12"/>
    <p:sldId id="263" r:id="rId13"/>
    <p:sldId id="265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92" d="100"/>
          <a:sy n="92" d="100"/>
        </p:scale>
        <p:origin x="75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FF61B0-62E3-4DCA-865D-704035052C6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5A1616-7764-4380-BCEE-765E93F57617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latin typeface="Arial" pitchFamily="34" charset="0"/>
              <a:cs typeface="Arial" pitchFamily="34" charset="0"/>
            </a:rPr>
            <a:t>O‘zbek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tojik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tillaridagi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12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g‘azali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;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CC78ED06-BB28-4FAE-8A77-C75ACC8AD577}" type="parTrans" cxnId="{3D26FB58-1563-4A43-B9F2-2AE8D5E72F60}">
      <dgm:prSet/>
      <dgm:spPr/>
      <dgm:t>
        <a:bodyPr/>
        <a:lstStyle/>
        <a:p>
          <a:endParaRPr lang="ru-RU"/>
        </a:p>
      </dgm:t>
    </dgm:pt>
    <dgm:pt modelId="{F147F7FB-52FA-49F3-9436-04748CAC0987}" type="sibTrans" cxnId="{3D26FB58-1563-4A43-B9F2-2AE8D5E72F60}">
      <dgm:prSet/>
      <dgm:spPr/>
      <dgm:t>
        <a:bodyPr/>
        <a:lstStyle/>
        <a:p>
          <a:endParaRPr lang="ru-RU"/>
        </a:p>
      </dgm:t>
    </dgm:pt>
    <dgm:pt modelId="{509BAF92-8456-4F4A-8568-7CBC549F7176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2400" dirty="0" err="1" smtClean="0">
              <a:latin typeface="Arial" pitchFamily="34" charset="0"/>
              <a:cs typeface="Arial" pitchFamily="34" charset="0"/>
            </a:rPr>
            <a:t>Qo‘qon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xoni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Amir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Umarxonga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bag‘ishlangan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1   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qasidasi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;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70C56A5D-5E34-4B23-99C9-AC33F712F549}" type="parTrans" cxnId="{71A7D1FE-F3A8-4C61-AFA0-399DA921B827}">
      <dgm:prSet/>
      <dgm:spPr/>
      <dgm:t>
        <a:bodyPr/>
        <a:lstStyle/>
        <a:p>
          <a:endParaRPr lang="ru-RU"/>
        </a:p>
      </dgm:t>
    </dgm:pt>
    <dgm:pt modelId="{07B457A2-994C-42CA-99FE-1D032BD6E593}" type="sibTrans" cxnId="{71A7D1FE-F3A8-4C61-AFA0-399DA921B827}">
      <dgm:prSet/>
      <dgm:spPr/>
      <dgm:t>
        <a:bodyPr/>
        <a:lstStyle/>
        <a:p>
          <a:endParaRPr lang="ru-RU"/>
        </a:p>
      </dgm:t>
    </dgm:pt>
    <dgm:pt modelId="{81C050FD-7411-4040-B34B-95BF63EFFD47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Zarbulmasal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”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asari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yetib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kelgan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.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B9F2AB73-DCD1-4E8D-826F-42D372DF8606}" type="parTrans" cxnId="{3AC35470-6E0B-4294-8E6C-341B89FB1E3B}">
      <dgm:prSet/>
      <dgm:spPr/>
      <dgm:t>
        <a:bodyPr/>
        <a:lstStyle/>
        <a:p>
          <a:endParaRPr lang="ru-RU"/>
        </a:p>
      </dgm:t>
    </dgm:pt>
    <dgm:pt modelId="{7074F2EA-EC7E-40AC-8DBA-366C85FA46EF}" type="sibTrans" cxnId="{3AC35470-6E0B-4294-8E6C-341B89FB1E3B}">
      <dgm:prSet/>
      <dgm:spPr/>
      <dgm:t>
        <a:bodyPr/>
        <a:lstStyle/>
        <a:p>
          <a:endParaRPr lang="ru-RU"/>
        </a:p>
      </dgm:t>
    </dgm:pt>
    <dgm:pt modelId="{16594422-C03A-4059-9CA6-58840159D98F}" type="pres">
      <dgm:prSet presAssocID="{0CFF61B0-62E3-4DCA-865D-704035052C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C014A-9A20-4E95-A5C3-FC5F54155B4E}" type="pres">
      <dgm:prSet presAssocID="{C15A1616-7764-4380-BCEE-765E93F57617}" presName="parentLin" presStyleCnt="0"/>
      <dgm:spPr/>
    </dgm:pt>
    <dgm:pt modelId="{79F9BFB7-D07F-4707-9689-8C529B7D4D46}" type="pres">
      <dgm:prSet presAssocID="{C15A1616-7764-4380-BCEE-765E93F5761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704E459-9D7D-427E-84C1-627FE61F5930}" type="pres">
      <dgm:prSet presAssocID="{C15A1616-7764-4380-BCEE-765E93F5761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5FBAA-A60D-4E22-8542-CFD751E92966}" type="pres">
      <dgm:prSet presAssocID="{C15A1616-7764-4380-BCEE-765E93F57617}" presName="negativeSpace" presStyleCnt="0"/>
      <dgm:spPr/>
    </dgm:pt>
    <dgm:pt modelId="{9AE7D856-36CC-4DCB-BD27-7E5C955757BA}" type="pres">
      <dgm:prSet presAssocID="{C15A1616-7764-4380-BCEE-765E93F57617}" presName="childText" presStyleLbl="conFgAcc1" presStyleIdx="0" presStyleCnt="3">
        <dgm:presLayoutVars>
          <dgm:bulletEnabled val="1"/>
        </dgm:presLayoutVars>
      </dgm:prSet>
      <dgm:spPr/>
    </dgm:pt>
    <dgm:pt modelId="{A2EA4D67-8BCF-46EE-A3C5-529ABC830DD0}" type="pres">
      <dgm:prSet presAssocID="{F147F7FB-52FA-49F3-9436-04748CAC0987}" presName="spaceBetweenRectangles" presStyleCnt="0"/>
      <dgm:spPr/>
    </dgm:pt>
    <dgm:pt modelId="{4386BD7F-83C3-46DB-A2BD-47977C581560}" type="pres">
      <dgm:prSet presAssocID="{509BAF92-8456-4F4A-8568-7CBC549F7176}" presName="parentLin" presStyleCnt="0"/>
      <dgm:spPr/>
    </dgm:pt>
    <dgm:pt modelId="{0558CF90-32EF-4298-9CA9-73D2FE4AF573}" type="pres">
      <dgm:prSet presAssocID="{509BAF92-8456-4F4A-8568-7CBC549F717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B7B4053-F909-44C7-8D89-014E7EF70876}" type="pres">
      <dgm:prSet presAssocID="{509BAF92-8456-4F4A-8568-7CBC549F7176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A6797-AA83-4DED-A7C3-2D8232A2229B}" type="pres">
      <dgm:prSet presAssocID="{509BAF92-8456-4F4A-8568-7CBC549F7176}" presName="negativeSpace" presStyleCnt="0"/>
      <dgm:spPr/>
    </dgm:pt>
    <dgm:pt modelId="{2F9C1E5B-7545-4CFE-9DA4-03176098C429}" type="pres">
      <dgm:prSet presAssocID="{509BAF92-8456-4F4A-8568-7CBC549F7176}" presName="childText" presStyleLbl="conFgAcc1" presStyleIdx="1" presStyleCnt="3">
        <dgm:presLayoutVars>
          <dgm:bulletEnabled val="1"/>
        </dgm:presLayoutVars>
      </dgm:prSet>
      <dgm:spPr/>
    </dgm:pt>
    <dgm:pt modelId="{8A084501-395A-4D00-AD7F-43EE3A139020}" type="pres">
      <dgm:prSet presAssocID="{07B457A2-994C-42CA-99FE-1D032BD6E593}" presName="spaceBetweenRectangles" presStyleCnt="0"/>
      <dgm:spPr/>
    </dgm:pt>
    <dgm:pt modelId="{DE49CC1B-955A-4E28-9FB1-9B340FD7F50D}" type="pres">
      <dgm:prSet presAssocID="{81C050FD-7411-4040-B34B-95BF63EFFD47}" presName="parentLin" presStyleCnt="0"/>
      <dgm:spPr/>
    </dgm:pt>
    <dgm:pt modelId="{DD7BC1B0-B7CE-46D1-B86C-02112E0EE3E7}" type="pres">
      <dgm:prSet presAssocID="{81C050FD-7411-4040-B34B-95BF63EFFD47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5E5EA8F-163B-4E83-97FB-83064BB6E260}" type="pres">
      <dgm:prSet presAssocID="{81C050FD-7411-4040-B34B-95BF63EFFD4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038AF0-F52E-4524-B795-357FF32E7028}" type="pres">
      <dgm:prSet presAssocID="{81C050FD-7411-4040-B34B-95BF63EFFD47}" presName="negativeSpace" presStyleCnt="0"/>
      <dgm:spPr/>
    </dgm:pt>
    <dgm:pt modelId="{0286CD41-9487-4379-9BD4-C0260C033745}" type="pres">
      <dgm:prSet presAssocID="{81C050FD-7411-4040-B34B-95BF63EFFD4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AEDEEC8-5647-4D23-B8C4-A6848E02430B}" type="presOf" srcId="{C15A1616-7764-4380-BCEE-765E93F57617}" destId="{A704E459-9D7D-427E-84C1-627FE61F5930}" srcOrd="1" destOrd="0" presId="urn:microsoft.com/office/officeart/2005/8/layout/list1"/>
    <dgm:cxn modelId="{3AC35470-6E0B-4294-8E6C-341B89FB1E3B}" srcId="{0CFF61B0-62E3-4DCA-865D-704035052C67}" destId="{81C050FD-7411-4040-B34B-95BF63EFFD47}" srcOrd="2" destOrd="0" parTransId="{B9F2AB73-DCD1-4E8D-826F-42D372DF8606}" sibTransId="{7074F2EA-EC7E-40AC-8DBA-366C85FA46EF}"/>
    <dgm:cxn modelId="{2DEBD08D-3235-41EC-AA7D-EF1DEC968703}" type="presOf" srcId="{0CFF61B0-62E3-4DCA-865D-704035052C67}" destId="{16594422-C03A-4059-9CA6-58840159D98F}" srcOrd="0" destOrd="0" presId="urn:microsoft.com/office/officeart/2005/8/layout/list1"/>
    <dgm:cxn modelId="{596717B3-0AFD-4E9E-963D-086993E3B529}" type="presOf" srcId="{C15A1616-7764-4380-BCEE-765E93F57617}" destId="{79F9BFB7-D07F-4707-9689-8C529B7D4D46}" srcOrd="0" destOrd="0" presId="urn:microsoft.com/office/officeart/2005/8/layout/list1"/>
    <dgm:cxn modelId="{0A8E5F95-8D88-46A6-BA25-35A2D5C85898}" type="presOf" srcId="{81C050FD-7411-4040-B34B-95BF63EFFD47}" destId="{B5E5EA8F-163B-4E83-97FB-83064BB6E260}" srcOrd="1" destOrd="0" presId="urn:microsoft.com/office/officeart/2005/8/layout/list1"/>
    <dgm:cxn modelId="{3D26FB58-1563-4A43-B9F2-2AE8D5E72F60}" srcId="{0CFF61B0-62E3-4DCA-865D-704035052C67}" destId="{C15A1616-7764-4380-BCEE-765E93F57617}" srcOrd="0" destOrd="0" parTransId="{CC78ED06-BB28-4FAE-8A77-C75ACC8AD577}" sibTransId="{F147F7FB-52FA-49F3-9436-04748CAC0987}"/>
    <dgm:cxn modelId="{B601C541-DE2A-4A4E-B757-1EF9721AACA3}" type="presOf" srcId="{509BAF92-8456-4F4A-8568-7CBC549F7176}" destId="{0558CF90-32EF-4298-9CA9-73D2FE4AF573}" srcOrd="0" destOrd="0" presId="urn:microsoft.com/office/officeart/2005/8/layout/list1"/>
    <dgm:cxn modelId="{71A7D1FE-F3A8-4C61-AFA0-399DA921B827}" srcId="{0CFF61B0-62E3-4DCA-865D-704035052C67}" destId="{509BAF92-8456-4F4A-8568-7CBC549F7176}" srcOrd="1" destOrd="0" parTransId="{70C56A5D-5E34-4B23-99C9-AC33F712F549}" sibTransId="{07B457A2-994C-42CA-99FE-1D032BD6E593}"/>
    <dgm:cxn modelId="{75034514-165D-4C68-9F91-C56FCEBE1731}" type="presOf" srcId="{509BAF92-8456-4F4A-8568-7CBC549F7176}" destId="{2B7B4053-F909-44C7-8D89-014E7EF70876}" srcOrd="1" destOrd="0" presId="urn:microsoft.com/office/officeart/2005/8/layout/list1"/>
    <dgm:cxn modelId="{EBA847B6-E1FB-4D8A-89CC-A64227A888EF}" type="presOf" srcId="{81C050FD-7411-4040-B34B-95BF63EFFD47}" destId="{DD7BC1B0-B7CE-46D1-B86C-02112E0EE3E7}" srcOrd="0" destOrd="0" presId="urn:microsoft.com/office/officeart/2005/8/layout/list1"/>
    <dgm:cxn modelId="{B062C80B-58D1-4B82-BCA0-17893B55A924}" type="presParOf" srcId="{16594422-C03A-4059-9CA6-58840159D98F}" destId="{E6BC014A-9A20-4E95-A5C3-FC5F54155B4E}" srcOrd="0" destOrd="0" presId="urn:microsoft.com/office/officeart/2005/8/layout/list1"/>
    <dgm:cxn modelId="{79D059C1-7A00-47C7-9A34-B7F938A802FB}" type="presParOf" srcId="{E6BC014A-9A20-4E95-A5C3-FC5F54155B4E}" destId="{79F9BFB7-D07F-4707-9689-8C529B7D4D46}" srcOrd="0" destOrd="0" presId="urn:microsoft.com/office/officeart/2005/8/layout/list1"/>
    <dgm:cxn modelId="{BE953733-0408-4EA7-8651-1600EE164C6E}" type="presParOf" srcId="{E6BC014A-9A20-4E95-A5C3-FC5F54155B4E}" destId="{A704E459-9D7D-427E-84C1-627FE61F5930}" srcOrd="1" destOrd="0" presId="urn:microsoft.com/office/officeart/2005/8/layout/list1"/>
    <dgm:cxn modelId="{21EBE58B-4AB1-4CB1-BD71-6120F30919C6}" type="presParOf" srcId="{16594422-C03A-4059-9CA6-58840159D98F}" destId="{7D15FBAA-A60D-4E22-8542-CFD751E92966}" srcOrd="1" destOrd="0" presId="urn:microsoft.com/office/officeart/2005/8/layout/list1"/>
    <dgm:cxn modelId="{57F61201-D7FF-45DA-AD18-EDB73DF422AF}" type="presParOf" srcId="{16594422-C03A-4059-9CA6-58840159D98F}" destId="{9AE7D856-36CC-4DCB-BD27-7E5C955757BA}" srcOrd="2" destOrd="0" presId="urn:microsoft.com/office/officeart/2005/8/layout/list1"/>
    <dgm:cxn modelId="{4DA76D38-489C-41F1-BAD2-5DD8D49ED476}" type="presParOf" srcId="{16594422-C03A-4059-9CA6-58840159D98F}" destId="{A2EA4D67-8BCF-46EE-A3C5-529ABC830DD0}" srcOrd="3" destOrd="0" presId="urn:microsoft.com/office/officeart/2005/8/layout/list1"/>
    <dgm:cxn modelId="{C997DBC4-620E-4607-910E-9BBD935F1656}" type="presParOf" srcId="{16594422-C03A-4059-9CA6-58840159D98F}" destId="{4386BD7F-83C3-46DB-A2BD-47977C581560}" srcOrd="4" destOrd="0" presId="urn:microsoft.com/office/officeart/2005/8/layout/list1"/>
    <dgm:cxn modelId="{8A0AD84F-5176-4D8D-A1AA-274A1746F7DC}" type="presParOf" srcId="{4386BD7F-83C3-46DB-A2BD-47977C581560}" destId="{0558CF90-32EF-4298-9CA9-73D2FE4AF573}" srcOrd="0" destOrd="0" presId="urn:microsoft.com/office/officeart/2005/8/layout/list1"/>
    <dgm:cxn modelId="{C641C26C-18B8-4E44-96CD-9F1A8466AD8F}" type="presParOf" srcId="{4386BD7F-83C3-46DB-A2BD-47977C581560}" destId="{2B7B4053-F909-44C7-8D89-014E7EF70876}" srcOrd="1" destOrd="0" presId="urn:microsoft.com/office/officeart/2005/8/layout/list1"/>
    <dgm:cxn modelId="{3745D92F-CD07-4C5F-820B-9E6468B56CC3}" type="presParOf" srcId="{16594422-C03A-4059-9CA6-58840159D98F}" destId="{F6CA6797-AA83-4DED-A7C3-2D8232A2229B}" srcOrd="5" destOrd="0" presId="urn:microsoft.com/office/officeart/2005/8/layout/list1"/>
    <dgm:cxn modelId="{5FF0F7BE-A3C4-4E11-A9A5-8DD75E05724B}" type="presParOf" srcId="{16594422-C03A-4059-9CA6-58840159D98F}" destId="{2F9C1E5B-7545-4CFE-9DA4-03176098C429}" srcOrd="6" destOrd="0" presId="urn:microsoft.com/office/officeart/2005/8/layout/list1"/>
    <dgm:cxn modelId="{C7DFD86B-8F95-4709-B4F0-2F052B525FF7}" type="presParOf" srcId="{16594422-C03A-4059-9CA6-58840159D98F}" destId="{8A084501-395A-4D00-AD7F-43EE3A139020}" srcOrd="7" destOrd="0" presId="urn:microsoft.com/office/officeart/2005/8/layout/list1"/>
    <dgm:cxn modelId="{53E0EC9E-C6D0-48BE-A511-756336A64C62}" type="presParOf" srcId="{16594422-C03A-4059-9CA6-58840159D98F}" destId="{DE49CC1B-955A-4E28-9FB1-9B340FD7F50D}" srcOrd="8" destOrd="0" presId="urn:microsoft.com/office/officeart/2005/8/layout/list1"/>
    <dgm:cxn modelId="{E0F9D661-D0E6-4814-87D3-C68C7B3022B0}" type="presParOf" srcId="{DE49CC1B-955A-4E28-9FB1-9B340FD7F50D}" destId="{DD7BC1B0-B7CE-46D1-B86C-02112E0EE3E7}" srcOrd="0" destOrd="0" presId="urn:microsoft.com/office/officeart/2005/8/layout/list1"/>
    <dgm:cxn modelId="{7E0A6E1B-1051-4B24-B83E-5FA27115E005}" type="presParOf" srcId="{DE49CC1B-955A-4E28-9FB1-9B340FD7F50D}" destId="{B5E5EA8F-163B-4E83-97FB-83064BB6E260}" srcOrd="1" destOrd="0" presId="urn:microsoft.com/office/officeart/2005/8/layout/list1"/>
    <dgm:cxn modelId="{6F4DD797-C960-4C72-B8CE-A47C5C6E2F42}" type="presParOf" srcId="{16594422-C03A-4059-9CA6-58840159D98F}" destId="{AB038AF0-F52E-4524-B795-357FF32E7028}" srcOrd="9" destOrd="0" presId="urn:microsoft.com/office/officeart/2005/8/layout/list1"/>
    <dgm:cxn modelId="{2950C727-C2CA-43A6-90D7-A19B4CF40776}" type="presParOf" srcId="{16594422-C03A-4059-9CA6-58840159D98F}" destId="{0286CD41-9487-4379-9BD4-C0260C03374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7D856-36CC-4DCB-BD27-7E5C955757BA}">
      <dsp:nvSpPr>
        <dsp:cNvPr id="0" name=""/>
        <dsp:cNvSpPr/>
      </dsp:nvSpPr>
      <dsp:spPr>
        <a:xfrm>
          <a:off x="0" y="432537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04E459-9D7D-427E-84C1-627FE61F5930}">
      <dsp:nvSpPr>
        <dsp:cNvPr id="0" name=""/>
        <dsp:cNvSpPr/>
      </dsp:nvSpPr>
      <dsp:spPr>
        <a:xfrm>
          <a:off x="411480" y="63537"/>
          <a:ext cx="5760720" cy="738000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O‘zbek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va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tojik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tillaridagi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12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g‘azali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;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447506" y="99563"/>
        <a:ext cx="5688668" cy="665948"/>
      </dsp:txXfrm>
    </dsp:sp>
    <dsp:sp modelId="{2F9C1E5B-7545-4CFE-9DA4-03176098C429}">
      <dsp:nvSpPr>
        <dsp:cNvPr id="0" name=""/>
        <dsp:cNvSpPr/>
      </dsp:nvSpPr>
      <dsp:spPr>
        <a:xfrm>
          <a:off x="0" y="1566537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7B4053-F909-44C7-8D89-014E7EF70876}">
      <dsp:nvSpPr>
        <dsp:cNvPr id="0" name=""/>
        <dsp:cNvSpPr/>
      </dsp:nvSpPr>
      <dsp:spPr>
        <a:xfrm>
          <a:off x="391790" y="1197537"/>
          <a:ext cx="7835792" cy="73800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Qo‘qon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xoni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Amir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Umarxonga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bag‘ishlangan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1   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qasidasi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;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427816" y="1233563"/>
        <a:ext cx="7763740" cy="665948"/>
      </dsp:txXfrm>
    </dsp:sp>
    <dsp:sp modelId="{0286CD41-9487-4379-9BD4-C0260C033745}">
      <dsp:nvSpPr>
        <dsp:cNvPr id="0" name=""/>
        <dsp:cNvSpPr/>
      </dsp:nvSpPr>
      <dsp:spPr>
        <a:xfrm>
          <a:off x="0" y="2700537"/>
          <a:ext cx="8229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5EA8F-163B-4E83-97FB-83064BB6E260}">
      <dsp:nvSpPr>
        <dsp:cNvPr id="0" name=""/>
        <dsp:cNvSpPr/>
      </dsp:nvSpPr>
      <dsp:spPr>
        <a:xfrm>
          <a:off x="411480" y="2331537"/>
          <a:ext cx="5760720" cy="738000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Zarbulmasal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”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asari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yetib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kelgan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447506" y="2367563"/>
        <a:ext cx="568866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428992" y="3286130"/>
            <a:ext cx="2286016" cy="1410902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28728" y="2214560"/>
            <a:ext cx="7132042" cy="922725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gl-E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Muhammadsharif Gulxaniy hayoti </a:t>
            </a:r>
            <a:r>
              <a:rPr lang="gl-ES"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 ijodi</a:t>
            </a:r>
            <a:endParaRPr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Kabutar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‘ “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7614"/>
            <a:ext cx="6264696" cy="367240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35646"/>
            <a:ext cx="2929656" cy="2814563"/>
          </a:xfrm>
        </p:spPr>
      </p:pic>
      <p:sp>
        <p:nvSpPr>
          <p:cNvPr id="6" name="Скругленная прямоугольная выноска 5"/>
          <p:cNvSpPr/>
          <p:nvPr/>
        </p:nvSpPr>
        <p:spPr>
          <a:xfrm>
            <a:off x="4499992" y="1622245"/>
            <a:ext cx="3600400" cy="2160240"/>
          </a:xfrm>
          <a:prstGeom prst="wedgeRoundRectCallout">
            <a:avLst>
              <a:gd name="adj1" fmla="val -84249"/>
              <a:gd name="adj2" fmla="val -366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Maymun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najjor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bo‘taloq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lug‘atlar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Maymun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najjor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masali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092314"/>
            <a:ext cx="3713881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092314"/>
            <a:ext cx="2337926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Выноска-облако 6"/>
          <p:cNvSpPr/>
          <p:nvPr/>
        </p:nvSpPr>
        <p:spPr>
          <a:xfrm>
            <a:off x="6234710" y="1577058"/>
            <a:ext cx="2448272" cy="1368152"/>
          </a:xfrm>
          <a:prstGeom prst="cloudCallout">
            <a:avLst>
              <a:gd name="adj1" fmla="val -54856"/>
              <a:gd name="adj2" fmla="val -10180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Duradgor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252" y="2922751"/>
            <a:ext cx="1752149" cy="15636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ko‘rmagan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shogird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067269"/>
            <a:ext cx="3960440" cy="2746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989780"/>
            <a:ext cx="2666230" cy="2859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2411760" y="1395632"/>
            <a:ext cx="3636404" cy="612648"/>
          </a:xfrm>
          <a:prstGeom prst="wedgeRoundRectCallout">
            <a:avLst>
              <a:gd name="adj1" fmla="val 56556"/>
              <a:gd name="adj2" fmla="val -969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maqomga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yo‘rg‘alar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Hassos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shoir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2-12_19-34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357304"/>
            <a:ext cx="1928825" cy="2500330"/>
          </a:xfrm>
        </p:spPr>
      </p:pic>
      <p:sp>
        <p:nvSpPr>
          <p:cNvPr id="7" name="TextBox 6"/>
          <p:cNvSpPr txBox="1"/>
          <p:nvPr/>
        </p:nvSpPr>
        <p:spPr>
          <a:xfrm>
            <a:off x="2540582" y="1714494"/>
            <a:ext cx="56092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Muhammadsharif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Gulxaniy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XVIII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oxiri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XIX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20-yillarida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Qo‘qonda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ijod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mashhur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masalnavis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adibdir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 3"/>
          <p:cNvSpPr/>
          <p:nvPr/>
        </p:nvSpPr>
        <p:spPr>
          <a:xfrm>
            <a:off x="1857356" y="3357568"/>
            <a:ext cx="5786478" cy="1645920"/>
          </a:xfrm>
          <a:prstGeom prst="leftRightRibbon">
            <a:avLst>
              <a:gd name="adj1" fmla="val 50000"/>
              <a:gd name="adj2" fmla="val 50000"/>
              <a:gd name="adj3" fmla="val 3333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Gulxaniy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4942" y="4143386"/>
            <a:ext cx="13156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Jur’at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merosi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695543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G‘azallari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12_20-29-4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90"/>
            <a:ext cx="1928826" cy="2251067"/>
          </a:xfrm>
        </p:spPr>
      </p:pic>
      <p:pic>
        <p:nvPicPr>
          <p:cNvPr id="5" name="Рисунок 4" descr="photo_2020-12-12_20-29-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6" y="1142990"/>
            <a:ext cx="2143116" cy="2109787"/>
          </a:xfrm>
          <a:prstGeom prst="rect">
            <a:avLst/>
          </a:prstGeom>
        </p:spPr>
      </p:pic>
      <p:sp>
        <p:nvSpPr>
          <p:cNvPr id="6" name="Овальная выноска 5"/>
          <p:cNvSpPr/>
          <p:nvPr/>
        </p:nvSpPr>
        <p:spPr>
          <a:xfrm>
            <a:off x="2285984" y="1357304"/>
            <a:ext cx="2786082" cy="612648"/>
          </a:xfrm>
          <a:prstGeom prst="wedgeEllipseCallout">
            <a:avLst>
              <a:gd name="adj1" fmla="val -31774"/>
              <a:gd name="adj2" fmla="val 6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3347864" y="3071816"/>
            <a:ext cx="5510416" cy="612648"/>
          </a:xfrm>
          <a:prstGeom prst="wedgeEllipseCallout">
            <a:avLst>
              <a:gd name="adj1" fmla="val 51478"/>
              <a:gd name="adj2" fmla="val 2518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“Lola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ko‘ksidek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Круглая лента лицом вверх 7"/>
          <p:cNvSpPr/>
          <p:nvPr/>
        </p:nvSpPr>
        <p:spPr>
          <a:xfrm>
            <a:off x="899592" y="4027376"/>
            <a:ext cx="6167038" cy="758952"/>
          </a:xfrm>
          <a:prstGeom prst="ellipseRibbon2">
            <a:avLst>
              <a:gd name="adj1" fmla="val 23566"/>
              <a:gd name="adj2" fmla="val 50000"/>
              <a:gd name="adj3" fmla="val 12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Barmog‘im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Mashhur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3" descr="photo_2020-12-12_19-35-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496" y="2143122"/>
            <a:ext cx="1714511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Капля 12"/>
          <p:cNvSpPr/>
          <p:nvPr/>
        </p:nvSpPr>
        <p:spPr>
          <a:xfrm>
            <a:off x="0" y="2357436"/>
            <a:ext cx="1571636" cy="1428760"/>
          </a:xfrm>
          <a:prstGeom prst="teardrop">
            <a:avLst>
              <a:gd name="adj" fmla="val 12298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Zarb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Капля 13"/>
          <p:cNvSpPr/>
          <p:nvPr/>
        </p:nvSpPr>
        <p:spPr>
          <a:xfrm>
            <a:off x="2214546" y="2214560"/>
            <a:ext cx="1428760" cy="1357322"/>
          </a:xfrm>
          <a:prstGeom prst="teardrop">
            <a:avLst>
              <a:gd name="adj" fmla="val 12285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1214414" y="1285866"/>
            <a:ext cx="2857520" cy="642942"/>
          </a:xfrm>
          <a:prstGeom prst="wedgeRectCallout">
            <a:avLst>
              <a:gd name="adj1" fmla="val -15119"/>
              <a:gd name="adj2" fmla="val 11241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24-конечная звезда 15"/>
          <p:cNvSpPr/>
          <p:nvPr/>
        </p:nvSpPr>
        <p:spPr>
          <a:xfrm>
            <a:off x="5072066" y="1142990"/>
            <a:ext cx="1785950" cy="1071570"/>
          </a:xfrm>
          <a:prstGeom prst="star24">
            <a:avLst>
              <a:gd name="adj" fmla="val 2937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400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54" y="1214428"/>
            <a:ext cx="13548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Maqol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Matal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Naql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ятно 1 19"/>
          <p:cNvSpPr/>
          <p:nvPr/>
        </p:nvSpPr>
        <p:spPr>
          <a:xfrm>
            <a:off x="7072330" y="3286130"/>
            <a:ext cx="1214446" cy="914400"/>
          </a:xfrm>
          <a:prstGeom prst="irregularSeal1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15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2-12_19-35-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357304"/>
            <a:ext cx="2388792" cy="317976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Рисунок 4" descr="photo_2020-12-12_21-04-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1428742"/>
            <a:ext cx="4500594" cy="2767017"/>
          </a:xfrm>
          <a:prstGeom prst="rect">
            <a:avLst/>
          </a:prstGeom>
        </p:spPr>
      </p:pic>
      <p:pic>
        <p:nvPicPr>
          <p:cNvPr id="6" name="Рисунок 5" descr="photo_2020-12-12_21-05-1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86644" y="1428742"/>
            <a:ext cx="1143008" cy="12144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419622"/>
            <a:ext cx="2182091" cy="3100388"/>
          </a:xfrm>
        </p:spPr>
      </p:pic>
      <p:sp>
        <p:nvSpPr>
          <p:cNvPr id="11" name="Скругленная прямоугольная выноска 10"/>
          <p:cNvSpPr/>
          <p:nvPr/>
        </p:nvSpPr>
        <p:spPr>
          <a:xfrm>
            <a:off x="1128726" y="1203598"/>
            <a:ext cx="3888432" cy="1988480"/>
          </a:xfrm>
          <a:prstGeom prst="wedgeRoundRectCallout">
            <a:avLst>
              <a:gd name="adj1" fmla="val 63129"/>
              <a:gd name="adj2" fmla="val -36050"/>
              <a:gd name="adj3" fmla="val 166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Holo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turg‘onlaring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navola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hariflari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yemakka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maslahatga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qosir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*”.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Блок-схема: документ 11"/>
          <p:cNvSpPr/>
          <p:nvPr/>
        </p:nvSpPr>
        <p:spPr>
          <a:xfrm>
            <a:off x="588666" y="3435846"/>
            <a:ext cx="4968552" cy="1563638"/>
          </a:xfrm>
          <a:prstGeom prst="flowChartDocument">
            <a:avLst/>
          </a:prstGeom>
          <a:noFill/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Navola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in’om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Piyola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hariflari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ulfatchilik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do‘stlari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Qosir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ojiz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3478"/>
            <a:ext cx="8229600" cy="4752528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Yapaloqqush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Boyqush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asardagi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qahramonlardir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sujeti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timsollarning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quda-anda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voqealar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Yapaloqqush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davlatmand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kimsa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sarmoyaliroq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taniqliroq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balandlarga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intilgani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o‘g‘liga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Kulonkir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sulton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deb ism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Boyqush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urinadi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23478"/>
            <a:ext cx="2148363" cy="2211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236575"/>
            <a:ext cx="3189319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899592" y="1236575"/>
            <a:ext cx="3816424" cy="3384376"/>
          </a:xfrm>
          <a:prstGeom prst="cloudCallout">
            <a:avLst>
              <a:gd name="adj1" fmla="val 101575"/>
              <a:gd name="adj2" fmla="val -843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majoziy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xarakterdagi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hikoyacha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nasriy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270</Words>
  <Application>Microsoft Office PowerPoint</Application>
  <PresentationFormat>Экран (16:9)</PresentationFormat>
  <Paragraphs>58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Презентация PowerPoint</vt:lpstr>
      <vt:lpstr>Hassos shoir</vt:lpstr>
      <vt:lpstr>Adabiy merosi</vt:lpstr>
      <vt:lpstr>G‘azallari</vt:lpstr>
      <vt:lpstr>Mashhur asari</vt:lpstr>
      <vt:lpstr>Asar haqida…</vt:lpstr>
      <vt:lpstr>Презентация PowerPoint</vt:lpstr>
      <vt:lpstr>Презентация PowerPoint</vt:lpstr>
      <vt:lpstr>Презентация PowerPoint</vt:lpstr>
      <vt:lpstr>“Kabutar bilan zog‘ “ masali</vt:lpstr>
      <vt:lpstr>Mustaqil bajarish uchun topshiriq:</vt:lpstr>
      <vt:lpstr>“Maymun bilan najjor” masali</vt:lpstr>
      <vt:lpstr>Ustoz ko‘rmagan shogird…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44</cp:revision>
  <dcterms:created xsi:type="dcterms:W3CDTF">2020-08-23T10:25:57Z</dcterms:created>
  <dcterms:modified xsi:type="dcterms:W3CDTF">2020-12-17T05:37:08Z</dcterms:modified>
</cp:coreProperties>
</file>