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4" r:id="rId4"/>
    <p:sldId id="265" r:id="rId5"/>
    <p:sldId id="269" r:id="rId6"/>
    <p:sldId id="270" r:id="rId7"/>
    <p:sldId id="271" r:id="rId8"/>
    <p:sldId id="266" r:id="rId9"/>
    <p:sldId id="267" r:id="rId10"/>
    <p:sldId id="259" r:id="rId11"/>
    <p:sldId id="260" r:id="rId12"/>
    <p:sldId id="263" r:id="rId13"/>
    <p:sldId id="262" r:id="rId14"/>
    <p:sldId id="26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E1CEA-6C52-49C1-98DC-35C3F399628B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C35DF-05A6-4EA8-88CB-C0D9260072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375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E1CEA-6C52-49C1-98DC-35C3F399628B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C35DF-05A6-4EA8-88CB-C0D9260072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805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E1CEA-6C52-49C1-98DC-35C3F399628B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C35DF-05A6-4EA8-88CB-C0D9260072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74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E1CEA-6C52-49C1-98DC-35C3F399628B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C35DF-05A6-4EA8-88CB-C0D9260072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39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E1CEA-6C52-49C1-98DC-35C3F399628B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C35DF-05A6-4EA8-88CB-C0D9260072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302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E1CEA-6C52-49C1-98DC-35C3F399628B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C35DF-05A6-4EA8-88CB-C0D9260072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961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E1CEA-6C52-49C1-98DC-35C3F399628B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C35DF-05A6-4EA8-88CB-C0D9260072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956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E1CEA-6C52-49C1-98DC-35C3F399628B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C35DF-05A6-4EA8-88CB-C0D9260072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126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E1CEA-6C52-49C1-98DC-35C3F399628B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C35DF-05A6-4EA8-88CB-C0D9260072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881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E1CEA-6C52-49C1-98DC-35C3F399628B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C35DF-05A6-4EA8-88CB-C0D9260072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083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E1CEA-6C52-49C1-98DC-35C3F399628B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C35DF-05A6-4EA8-88CB-C0D9260072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636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E1CEA-6C52-49C1-98DC-35C3F399628B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C35DF-05A6-4EA8-88CB-C0D9260072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928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8800" dirty="0" smtClean="0"/>
              <a:t>            </a:t>
            </a:r>
            <a:r>
              <a:rPr lang="en-US" sz="8800" b="1" dirty="0" smtClean="0"/>
              <a:t>ADABIYOT</a:t>
            </a:r>
            <a:endParaRPr lang="ru-RU" sz="8800" b="1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2677" y="4111913"/>
            <a:ext cx="3257550" cy="2328862"/>
          </a:xfrm>
          <a:prstGeom prst="rect">
            <a:avLst/>
          </a:prstGeom>
        </p:spPr>
      </p:pic>
      <p:sp>
        <p:nvSpPr>
          <p:cNvPr id="5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666721" y="315765"/>
            <a:ext cx="1134369" cy="980068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marL="0" marR="0" lvl="0" indent="0" defTabSz="162580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177770" y="255836"/>
            <a:ext cx="2424545" cy="98006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6-sinf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01090" y="2471755"/>
            <a:ext cx="98012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 “</a:t>
            </a:r>
            <a:r>
              <a:rPr lang="en-US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Zarbulmasal</a:t>
            </a: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asaridan</a:t>
            </a: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Chayon</a:t>
            </a: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masali</a:t>
            </a:r>
            <a:endParaRPr lang="ru-RU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7"/>
          <p:cNvSpPr/>
          <p:nvPr/>
        </p:nvSpPr>
        <p:spPr>
          <a:xfrm>
            <a:off x="966354" y="4494068"/>
            <a:ext cx="834736" cy="15645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7852">
              <a:latin typeface="+mn-lt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66354" y="2432772"/>
            <a:ext cx="814388" cy="16573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40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Sabr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574" y="1964170"/>
            <a:ext cx="3505504" cy="3895682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11575" y="1801091"/>
            <a:ext cx="11042226" cy="477981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4253422" y="1964170"/>
            <a:ext cx="6664035" cy="3895682"/>
          </a:xfrm>
          <a:prstGeom prst="wedgeRoundRectCallout">
            <a:avLst>
              <a:gd name="adj1" fmla="val -62621"/>
              <a:gd name="adj2" fmla="val -32456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basta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eshikdur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kushod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topdi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dardinga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guliston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Sho‘ra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zamin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bo‘ston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Basta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eshik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ochg‘usidir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sabr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-u,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sabr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-u,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sabr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3567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36" y="1922607"/>
            <a:ext cx="9712036" cy="4699866"/>
          </a:xfrm>
        </p:spPr>
      </p:pic>
      <p:sp>
        <p:nvSpPr>
          <p:cNvPr id="9" name="Скругленный прямоугольник 8"/>
          <p:cNvSpPr/>
          <p:nvPr/>
        </p:nvSpPr>
        <p:spPr>
          <a:xfrm>
            <a:off x="4218709" y="3683721"/>
            <a:ext cx="4447309" cy="98367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Zarbulmasal”dagi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maqollarni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20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" y="1825625"/>
            <a:ext cx="11958638" cy="483235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626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" y="1825625"/>
            <a:ext cx="11958638" cy="483235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4575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" y="1825625"/>
            <a:ext cx="11958638" cy="483235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8167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" y="1825625"/>
            <a:ext cx="11958638" cy="483235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973" y="3064164"/>
            <a:ext cx="3532910" cy="2355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609" y="3064164"/>
            <a:ext cx="3470564" cy="2355272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883228" y="1834122"/>
            <a:ext cx="3754581" cy="845928"/>
          </a:xfrm>
          <a:prstGeom prst="wedgeRoundRectCallout">
            <a:avLst>
              <a:gd name="adj1" fmla="val -22309"/>
              <a:gd name="adj2" fmla="val 98531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Maymun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Najjor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802674" y="1849780"/>
            <a:ext cx="3546764" cy="814611"/>
          </a:xfrm>
          <a:prstGeom prst="wedgeRoundRectCallout">
            <a:avLst>
              <a:gd name="adj1" fmla="val -20442"/>
              <a:gd name="adj2" fmla="val 96515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bo‘taloq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3874" y="5322141"/>
            <a:ext cx="59297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Qo‘lidan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kelmagan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urinmaslik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kerakligi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etilayapdi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27656" y="5336288"/>
            <a:ext cx="55643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taqdiri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ettirilgan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3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Chayon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masali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1995055"/>
            <a:ext cx="10238510" cy="41148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andog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aytmishlarki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Sangpusht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Iroqdin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Hijozga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borur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chayon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yo‘ldosh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bo‘ldi.Ikkisi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borur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745" y="3449782"/>
            <a:ext cx="3671455" cy="26366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449782"/>
            <a:ext cx="3595255" cy="263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20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hayon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masali</a:t>
            </a:r>
            <a:endParaRPr lang="ru-RU" sz="6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269" y="4079496"/>
            <a:ext cx="3590855" cy="26337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1890" y="4020280"/>
            <a:ext cx="3670110" cy="2633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189" y="2105891"/>
            <a:ext cx="4649622" cy="4548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135269" y="2105891"/>
            <a:ext cx="3635919" cy="1108364"/>
          </a:xfrm>
          <a:prstGeom prst="wedgeRoundRectCallout">
            <a:avLst>
              <a:gd name="adj1" fmla="val 38198"/>
              <a:gd name="adj2" fmla="val 142500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Mojib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nadur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o‘tmaysiz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8465876" y="1950925"/>
            <a:ext cx="3587578" cy="1374166"/>
          </a:xfrm>
          <a:prstGeom prst="wedgeRoundRectCallout">
            <a:avLst>
              <a:gd name="adj1" fmla="val -24695"/>
              <a:gd name="adj2" fmla="val 139614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Ko‘zyoshicha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ma’zur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62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828" y="2578585"/>
            <a:ext cx="4360900" cy="3475851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5264726" y="2022763"/>
            <a:ext cx="6733310" cy="2438401"/>
          </a:xfrm>
          <a:prstGeom prst="wedgeRoundRectCallout">
            <a:avLst>
              <a:gd name="adj1" fmla="val -60898"/>
              <a:gd name="adj2" fmla="val 50586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Yo‘ldosh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emaski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hodisa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hamrohliq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bartaraf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qilsam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Avloroq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uldurki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o‘tkarib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qo‘ysam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bo‘lur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Burungilar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masalidurki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suvg‘a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sol,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bilur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bilmasa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Xoliq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bilur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Лента лицом вниз 5"/>
          <p:cNvSpPr/>
          <p:nvPr/>
        </p:nvSpPr>
        <p:spPr>
          <a:xfrm>
            <a:off x="5243945" y="5081570"/>
            <a:ext cx="6774872" cy="612648"/>
          </a:xfrm>
          <a:prstGeom prst="ribbon">
            <a:avLst>
              <a:gd name="adj1" fmla="val 16667"/>
              <a:gd name="adj2" fmla="val 75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kulfatda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bilinadi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99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Chayon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45" y="2313708"/>
            <a:ext cx="4329545" cy="3800404"/>
          </a:xfrm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5056908" y="2308063"/>
            <a:ext cx="5735783" cy="1288473"/>
          </a:xfrm>
          <a:prstGeom prst="round2DiagRect">
            <a:avLst>
              <a:gd name="adj1" fmla="val 16667"/>
              <a:gd name="adj2" fmla="val 50000"/>
            </a:avLst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Sani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xorsifat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nayzayi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bemajoling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yakjirma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qalqonimg‘a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qilsin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5056908" y="4213910"/>
            <a:ext cx="5929747" cy="1480308"/>
          </a:xfrm>
          <a:prstGeom prst="round2Diag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Bilganing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yo‘qmiki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aqrabi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muddaosi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urmoqdur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ko‘ksina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dushman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orqasina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84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Qit’a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20546" y="2355273"/>
            <a:ext cx="3158836" cy="2975661"/>
          </a:xfrm>
          <a:prstGeom prst="rect">
            <a:avLst/>
          </a:prstGeom>
        </p:spPr>
      </p:pic>
      <p:sp>
        <p:nvSpPr>
          <p:cNvPr id="7" name="Горизонтальный свиток 6"/>
          <p:cNvSpPr/>
          <p:nvPr/>
        </p:nvSpPr>
        <p:spPr>
          <a:xfrm>
            <a:off x="1288473" y="2008909"/>
            <a:ext cx="6899563" cy="3948546"/>
          </a:xfrm>
          <a:prstGeom prst="horizontalScroll">
            <a:avLst>
              <a:gd name="adj" fmla="val 1600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odati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nechuk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bo‘lg‘ay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Beirodat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zuhur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Toshdin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nesh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ayori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aqrab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Garchi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mundoq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sendin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59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425" y="2008909"/>
            <a:ext cx="4365114" cy="3475021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5915891" y="2008909"/>
            <a:ext cx="5209309" cy="2909455"/>
          </a:xfrm>
          <a:prstGeom prst="wedgeRoundRectCallout">
            <a:avLst>
              <a:gd name="adj1" fmla="val -75125"/>
              <a:gd name="adj2" fmla="val 24137"/>
              <a:gd name="adj3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Ishonmagil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do‘sting‘a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tiqar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po‘sting‘a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Oshnongdin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debdurlar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javohirlarin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tamosho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- deb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g‘avvoslardek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g‘o‘ta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urdikim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javohir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termoqda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bermog‘da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70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Naql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891" y="1981199"/>
            <a:ext cx="10764982" cy="4738255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551708" y="1981200"/>
            <a:ext cx="8409710" cy="4627418"/>
          </a:xfrm>
          <a:prstGeom prst="horizontalScroll">
            <a:avLst>
              <a:gd name="adj" fmla="val 1443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uzasidin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oyina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Oyinada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nomu-borakini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ko‘rub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oyinani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ayblar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qo‘yub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erdiki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uzra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yoturmidi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?!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73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361</Words>
  <Application>Microsoft Office PowerPoint</Application>
  <PresentationFormat>Широкоэкранный</PresentationFormat>
  <Paragraphs>43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            ADABIYOT</vt:lpstr>
      <vt:lpstr>Mustahkamlash</vt:lpstr>
      <vt:lpstr>“Toshbaqa bilan Chayon” masali</vt:lpstr>
      <vt:lpstr>“Toshbaqa bilan Chayon” masali</vt:lpstr>
      <vt:lpstr>Toshbaqa</vt:lpstr>
      <vt:lpstr>Toshbaqa va Chayon</vt:lpstr>
      <vt:lpstr>Qit’a</vt:lpstr>
      <vt:lpstr>Toshbaqa</vt:lpstr>
      <vt:lpstr>Naql</vt:lpstr>
      <vt:lpstr>Sabr haqida…</vt:lpstr>
      <vt:lpstr>Mustaqil bajarish uchun topshiriq: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ADABIYOT</dc:title>
  <dc:creator>lenovo</dc:creator>
  <cp:lastModifiedBy>lenovo</cp:lastModifiedBy>
  <cp:revision>47</cp:revision>
  <dcterms:created xsi:type="dcterms:W3CDTF">2020-12-15T14:26:53Z</dcterms:created>
  <dcterms:modified xsi:type="dcterms:W3CDTF">2020-12-19T07:45:46Z</dcterms:modified>
</cp:coreProperties>
</file>