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9" r:id="rId6"/>
    <p:sldId id="270" r:id="rId7"/>
    <p:sldId id="271" r:id="rId8"/>
    <p:sldId id="266" r:id="rId9"/>
    <p:sldId id="267" r:id="rId10"/>
    <p:sldId id="259" r:id="rId11"/>
    <p:sldId id="260" r:id="rId12"/>
    <p:sldId id="263" r:id="rId13"/>
    <p:sldId id="262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0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3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0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6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5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2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1CEA-6C52-49C1-98DC-35C3F399628B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35DF-05A6-4EA8-88CB-C0D926007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            </a:t>
            </a:r>
            <a:r>
              <a:rPr lang="en-US" sz="8800" b="1" dirty="0" smtClean="0"/>
              <a:t>ADABIYOT</a:t>
            </a:r>
            <a:endParaRPr lang="ru-RU" sz="8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677" y="4111913"/>
            <a:ext cx="3257550" cy="2328862"/>
          </a:xfrm>
          <a:prstGeom prst="rect">
            <a:avLst/>
          </a:prstGeom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666721" y="315765"/>
            <a:ext cx="1134369" cy="980068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marL="0" marR="0" lvl="0" indent="0" defTabSz="16258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77770" y="255836"/>
            <a:ext cx="2424545" cy="980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6-sinf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090" y="2471755"/>
            <a:ext cx="9801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“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Zarbulmasal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asaridan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966354" y="4494068"/>
            <a:ext cx="834736" cy="15645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7852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6354" y="2432772"/>
            <a:ext cx="814388" cy="16573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4" y="1964170"/>
            <a:ext cx="3505504" cy="389568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1575" y="1801091"/>
            <a:ext cx="11042226" cy="4779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253422" y="1964170"/>
            <a:ext cx="6664035" cy="3895682"/>
          </a:xfrm>
          <a:prstGeom prst="wedgeRoundRectCallout">
            <a:avLst>
              <a:gd name="adj1" fmla="val -62621"/>
              <a:gd name="adj2" fmla="val -324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basta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eshikdur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kushod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dardinga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guliston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Sho‘ra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bo‘ston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ochg‘usidir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56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922607"/>
            <a:ext cx="9712036" cy="4699866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4218709" y="3683721"/>
            <a:ext cx="4447309" cy="98367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Zarbulmasal”dagi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maqollarni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825625"/>
            <a:ext cx="11958638" cy="48323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2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825625"/>
            <a:ext cx="11958638" cy="48323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57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825625"/>
            <a:ext cx="11958638" cy="48323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6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825625"/>
            <a:ext cx="11958638" cy="48323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73" y="3064164"/>
            <a:ext cx="3532910" cy="2355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9" y="3064164"/>
            <a:ext cx="3470564" cy="235527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883228" y="1834122"/>
            <a:ext cx="3754581" cy="845928"/>
          </a:xfrm>
          <a:prstGeom prst="wedgeRoundRectCallout">
            <a:avLst>
              <a:gd name="adj1" fmla="val -22309"/>
              <a:gd name="adj2" fmla="val 985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Najjor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02674" y="1849780"/>
            <a:ext cx="3546764" cy="814611"/>
          </a:xfrm>
          <a:prstGeom prst="wedgeRoundRectCallout">
            <a:avLst>
              <a:gd name="adj1" fmla="val -20442"/>
              <a:gd name="adj2" fmla="val 965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bo‘taloq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74" y="5322141"/>
            <a:ext cx="5929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kelmagan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urinmaslik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kerakligi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etilayapdi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7656" y="5336288"/>
            <a:ext cx="5564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95055"/>
            <a:ext cx="10238510" cy="411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aytmishlarki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Sangpusht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Iroqdin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Hijozga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bo‘ldi.Ikkisi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449782"/>
            <a:ext cx="3671455" cy="2636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49782"/>
            <a:ext cx="3595255" cy="26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hayon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masali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69" y="4079496"/>
            <a:ext cx="3590855" cy="263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890" y="4020280"/>
            <a:ext cx="3670110" cy="26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89" y="2105891"/>
            <a:ext cx="4649622" cy="454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35269" y="2105891"/>
            <a:ext cx="3635919" cy="1108364"/>
          </a:xfrm>
          <a:prstGeom prst="wedgeRoundRectCallout">
            <a:avLst>
              <a:gd name="adj1" fmla="val 38198"/>
              <a:gd name="adj2" fmla="val 14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Mojib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o‘tmaysiz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465876" y="1950925"/>
            <a:ext cx="3587578" cy="1374166"/>
          </a:xfrm>
          <a:prstGeom prst="wedgeRoundRectCallout">
            <a:avLst>
              <a:gd name="adj1" fmla="val -24695"/>
              <a:gd name="adj2" fmla="val 13961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Ko‘zyoshicha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ma’zur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28" y="2578585"/>
            <a:ext cx="4360900" cy="3475851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264726" y="2022763"/>
            <a:ext cx="6733310" cy="2438401"/>
          </a:xfrm>
          <a:prstGeom prst="wedgeRoundRectCallout">
            <a:avLst>
              <a:gd name="adj1" fmla="val -60898"/>
              <a:gd name="adj2" fmla="val 50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hamrohliq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bartaraf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Avloroq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uldurki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o‘tkarib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qo‘ysam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Burungilar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masalidurki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suvg‘a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sol,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bilmasa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Xoliq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243945" y="5081570"/>
            <a:ext cx="6774872" cy="612648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kulfatda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bilinadi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Chayon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2313708"/>
            <a:ext cx="4329545" cy="3800404"/>
          </a:xfr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56908" y="2308063"/>
            <a:ext cx="5735783" cy="1288473"/>
          </a:xfrm>
          <a:prstGeom prst="round2DiagRect">
            <a:avLst>
              <a:gd name="adj1" fmla="val 16667"/>
              <a:gd name="adj2" fmla="val 50000"/>
            </a:avLst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Sani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xorsifat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nayzayi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bemajoling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yakjirma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qalqonimg‘a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56908" y="4213910"/>
            <a:ext cx="5929747" cy="1480308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Bilganing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yo‘qmiki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aqrabi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muddaosi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urmoqdur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ko‘ksina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orqasina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0546" y="2355273"/>
            <a:ext cx="3158836" cy="2975661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1288473" y="2008909"/>
            <a:ext cx="6899563" cy="3948546"/>
          </a:xfrm>
          <a:prstGeom prst="horizontalScroll">
            <a:avLst>
              <a:gd name="adj" fmla="val 1600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bo‘lg‘ay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Beirodat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zuhur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nesh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ayori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aqrab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mundoq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Toshbaqa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25" y="2008909"/>
            <a:ext cx="4365114" cy="3475021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915891" y="2008909"/>
            <a:ext cx="5209309" cy="2909455"/>
          </a:xfrm>
          <a:prstGeom prst="wedgeRoundRectCallout">
            <a:avLst>
              <a:gd name="adj1" fmla="val -75125"/>
              <a:gd name="adj2" fmla="val 241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Ishonmagil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do‘sting‘a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tiqar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po‘sting‘a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Oshnongdin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debdurlar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javohirlarin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tamosho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- deb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g‘avvoslardek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g‘o‘ta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urdikim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javohir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termoqda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bermog‘da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Naql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1" y="1981199"/>
            <a:ext cx="10764982" cy="47382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51708" y="1981200"/>
            <a:ext cx="8409710" cy="4627418"/>
          </a:xfrm>
          <a:prstGeom prst="horizontalScroll">
            <a:avLst>
              <a:gd name="adj" fmla="val 144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uzasidin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Oyinada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nomu-borakini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oyinani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ayblar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qo‘yub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erdiki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yoturmidi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361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           ADABIYOT</vt:lpstr>
      <vt:lpstr>Mustahkamlash</vt:lpstr>
      <vt:lpstr>“Toshbaqa bilan Chayon” masali</vt:lpstr>
      <vt:lpstr>“Toshbaqa bilan Chayon” masali</vt:lpstr>
      <vt:lpstr>Toshbaqa</vt:lpstr>
      <vt:lpstr>Toshbaqa va Chayon</vt:lpstr>
      <vt:lpstr>Qit’a</vt:lpstr>
      <vt:lpstr>Toshbaqa</vt:lpstr>
      <vt:lpstr>Naql</vt:lpstr>
      <vt:lpstr>Sabr haqida…</vt:lpstr>
      <vt:lpstr>Mustaqil bajarish uchun topshiriq: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ADABIYOT</dc:title>
  <dc:creator>lenovo</dc:creator>
  <cp:lastModifiedBy>lenovo</cp:lastModifiedBy>
  <cp:revision>47</cp:revision>
  <dcterms:created xsi:type="dcterms:W3CDTF">2020-12-15T14:26:53Z</dcterms:created>
  <dcterms:modified xsi:type="dcterms:W3CDTF">2020-12-19T07:45:46Z</dcterms:modified>
</cp:coreProperties>
</file>