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3" r:id="rId5"/>
    <p:sldId id="261" r:id="rId6"/>
    <p:sldId id="264" r:id="rId7"/>
    <p:sldId id="265" r:id="rId8"/>
    <p:sldId id="267" r:id="rId9"/>
    <p:sldId id="266" r:id="rId10"/>
    <p:sldId id="268" r:id="rId11"/>
    <p:sldId id="262" r:id="rId12"/>
    <p:sldId id="269" r:id="rId13"/>
    <p:sldId id="270" r:id="rId14"/>
    <p:sldId id="271" r:id="rId15"/>
    <p:sldId id="272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D2E24-7D9C-4461-AD66-1124C27DF45A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634A-0C0A-44B4-A1F2-5673C0083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3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634A-0C0A-44B4-A1F2-5673C00832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7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8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0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8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1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4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8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8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9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7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B571-ABAF-4202-891C-ABDC78301B99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79C6-B168-4EA3-8361-7E48058F0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ADABIYOT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74727" y="277091"/>
            <a:ext cx="2189018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6" y="277091"/>
            <a:ext cx="1605424" cy="1191491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355273"/>
            <a:ext cx="872259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9" y="4378037"/>
            <a:ext cx="844550" cy="157927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29345" y="2254379"/>
            <a:ext cx="79640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Zarbulmasal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asaridan</a:t>
            </a:r>
            <a:endParaRPr lang="en-US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Najjor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o‘taloq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542142f8c32c6d364c25a313118ff66d.jpg"/>
          <p:cNvPicPr>
            <a:picLocks noChangeAspect="1"/>
          </p:cNvPicPr>
          <p:nvPr/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4861202" y="4597980"/>
            <a:ext cx="2772651" cy="19136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>
            <a:solidFill>
              <a:sysClr val="window" lastClr="FFFFFF">
                <a:lumMod val="50000"/>
                <a:alpha val="40000"/>
              </a:sysClr>
            </a:solidFill>
          </a:ln>
          <a:effectLst>
            <a:outerShdw dist="50800" dir="5400000" algn="t" rotWithShape="0">
              <a:srgbClr val="EEECE1"/>
            </a:outerShdw>
          </a:effectLst>
        </p:spPr>
      </p:pic>
    </p:spTree>
    <p:extLst>
      <p:ext uri="{BB962C8B-B14F-4D97-AF65-F5344CB8AC3E}">
        <p14:creationId xmlns:p14="http://schemas.microsoft.com/office/powerpoint/2010/main" val="30944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dardi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1825623"/>
            <a:ext cx="11457709" cy="467215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Yuzlanib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“Ayo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berahm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Kuydi-yu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yondi-yu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tutashti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yurusang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hordim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qoldim,emay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825623"/>
            <a:ext cx="5638799" cy="46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nolasi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036620"/>
            <a:ext cx="4710545" cy="4571998"/>
          </a:xfrm>
        </p:spPr>
      </p:pic>
      <p:sp>
        <p:nvSpPr>
          <p:cNvPr id="6" name="Прямоугольная выноска 5"/>
          <p:cNvSpPr/>
          <p:nvPr/>
        </p:nvSpPr>
        <p:spPr>
          <a:xfrm>
            <a:off x="982558" y="2036620"/>
            <a:ext cx="5689139" cy="969817"/>
          </a:xfrm>
          <a:prstGeom prst="wedgeRectCallout">
            <a:avLst>
              <a:gd name="adj1" fmla="val -7465"/>
              <a:gd name="adj2" fmla="val 9847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Aydi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balosig‘a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boqib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suvdek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558" y="3463204"/>
            <a:ext cx="57230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burunduq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Manda agar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*”.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3927" y="1867190"/>
            <a:ext cx="4888690" cy="3840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0" y="1867190"/>
            <a:ext cx="5127180" cy="3840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6182" y="5697105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Najjor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8093" y="5708074"/>
            <a:ext cx="388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825624"/>
            <a:ext cx="11457709" cy="467215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erkinlik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Fikrlaringizni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Toshbaqa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chayon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lug‘atlar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( 56-bet)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4" y="1825624"/>
            <a:ext cx="3269672" cy="4145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5" y="4696691"/>
            <a:ext cx="2722419" cy="149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825624"/>
            <a:ext cx="11457709" cy="46721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825624"/>
            <a:ext cx="11457709" cy="46721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68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825624"/>
            <a:ext cx="11457709" cy="46721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87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825624"/>
            <a:ext cx="11457709" cy="49215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Gulxaniy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taxallus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Gulxaniyga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shuhrat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Zarbulmasal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446876" y="1825624"/>
            <a:ext cx="3384906" cy="84512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Jur’at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356764" y="2854036"/>
            <a:ext cx="4475018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arbulmasal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18" y="4544291"/>
            <a:ext cx="1537855" cy="19534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ятно 1 11"/>
          <p:cNvSpPr/>
          <p:nvPr/>
        </p:nvSpPr>
        <p:spPr>
          <a:xfrm>
            <a:off x="5160817" y="4358251"/>
            <a:ext cx="1759528" cy="14131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1662545" y="4551218"/>
            <a:ext cx="1828800" cy="16071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8218" y="4372106"/>
            <a:ext cx="172675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Naql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Najjor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581" y="1825624"/>
            <a:ext cx="11457709" cy="45372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Kashmir*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navohinda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 tog‘,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rashkdin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ko‘ksida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dog‘.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imoratga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yaroqliq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yag‘och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quloch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quloch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ne’mati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alvonlari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*,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Xurram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ma’mur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hayvonlari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sunbuli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xushbo‘lari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Rohatijon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6" y="1825624"/>
            <a:ext cx="5652655" cy="4395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46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Najjor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4724400" cy="5167311"/>
          </a:xfrm>
        </p:spPr>
      </p:pic>
      <p:sp>
        <p:nvSpPr>
          <p:cNvPr id="5" name="Блок-схема: документ 4"/>
          <p:cNvSpPr/>
          <p:nvPr/>
        </p:nvSpPr>
        <p:spPr>
          <a:xfrm>
            <a:off x="5430980" y="2050472"/>
            <a:ext cx="5846619" cy="2272145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ulug‘roq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gulbune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*,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tutmish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Maymune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096000" y="5209308"/>
            <a:ext cx="3297384" cy="1056411"/>
          </a:xfrm>
          <a:prstGeom prst="wedgeRoundRectCallout">
            <a:avLst>
              <a:gd name="adj1" fmla="val 65155"/>
              <a:gd name="adj2" fmla="val -162296"/>
              <a:gd name="adj3" fmla="val 16667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Gulbun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tupi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Najjor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" y="1867188"/>
            <a:ext cx="4117860" cy="306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62945" y="2189018"/>
            <a:ext cx="59683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najjori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xiradmandi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*,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yag‘och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qo‘qligidin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toqg‘a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mavquf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Ezgu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yag‘ochlar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ma’ruf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3380508" y="4866674"/>
            <a:ext cx="5043055" cy="1613954"/>
          </a:xfrm>
          <a:prstGeom prst="foldedCorner">
            <a:avLst>
              <a:gd name="adj" fmla="val 50000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yakka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Mavquf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to‘xtash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Ma’ruf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Najjor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9591" y="1825622"/>
            <a:ext cx="9732818" cy="467215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dog‘i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najjorligin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Zuryalarim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barchasig‘a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o‘rgatay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najjordek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Kosibi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purkardau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purkordek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hunar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shavqi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g‘ussasi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yag‘och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ayrisiga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</a:p>
          <a:p>
            <a:pPr marL="0" indent="0" algn="r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0" y="1939636"/>
            <a:ext cx="4194464" cy="444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Najjor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9" y="3068781"/>
            <a:ext cx="4435031" cy="3505200"/>
          </a:xfrm>
        </p:spPr>
      </p:pic>
      <p:sp>
        <p:nvSpPr>
          <p:cNvPr id="5" name="TextBox 4"/>
          <p:cNvSpPr txBox="1"/>
          <p:nvPr/>
        </p:nvSpPr>
        <p:spPr>
          <a:xfrm>
            <a:off x="2728557" y="1902681"/>
            <a:ext cx="55659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Bas,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keynidin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tutulmog‘lig‘i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qutulmoqlig‘i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679471" y="3768436"/>
            <a:ext cx="4714726" cy="1787236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Odamini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jinsida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qissasi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xossasini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hissasi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97" y="1902681"/>
            <a:ext cx="2686967" cy="320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825624"/>
            <a:ext cx="11457709" cy="46721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Farg‘onada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sorbon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Tevasi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tug‘ub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nogahon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Ahli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ayoli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Ozuqadin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kulbasida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tevasi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Emadig‘on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yuklarini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bo‘tasi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5" y="2115630"/>
            <a:ext cx="5929746" cy="40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825624"/>
            <a:ext cx="11457709" cy="467215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tevasini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qo‘mladi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Ortadig‘on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yuklarini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jo‘mladi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Yuklari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yiroq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tayloqini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kuydi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anodin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judo,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ado.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1995055"/>
            <a:ext cx="6012873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470</Words>
  <Application>Microsoft Office PowerPoint</Application>
  <PresentationFormat>Широкоэкранный</PresentationFormat>
  <Paragraphs>90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                  ADABIYOT</vt:lpstr>
      <vt:lpstr>Mustahkamlash</vt:lpstr>
      <vt:lpstr>“Maymun bilan Najjor” masali</vt:lpstr>
      <vt:lpstr>“Maymun bilan Najjor” masali</vt:lpstr>
      <vt:lpstr>“Maymun bilan Najjor” masali</vt:lpstr>
      <vt:lpstr>“Maymun bilan Najjor” masali</vt:lpstr>
      <vt:lpstr>“Maymun bilan Najjor” masali</vt:lpstr>
      <vt:lpstr>“Tuya bilan bo‘taloq” masali</vt:lpstr>
      <vt:lpstr>“Tuya bilan bo‘taloq” masali</vt:lpstr>
      <vt:lpstr>Bo‘taloq dardi…</vt:lpstr>
      <vt:lpstr>Ona tuya nolasi…</vt:lpstr>
      <vt:lpstr>Demak…</vt:lpstr>
      <vt:lpstr>Mustaqil bajarish uchun topshiriqlar: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34</cp:revision>
  <dcterms:created xsi:type="dcterms:W3CDTF">2020-12-15T07:00:08Z</dcterms:created>
  <dcterms:modified xsi:type="dcterms:W3CDTF">2020-12-16T16:24:49Z</dcterms:modified>
</cp:coreProperties>
</file>