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58" r:id="rId15"/>
    <p:sldId id="260" r:id="rId16"/>
    <p:sldId id="261" r:id="rId17"/>
    <p:sldId id="25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EAADD-E721-4DD6-8CF2-304CD4FEAE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DC33C3-8C75-4504-B56F-5DE09D2D688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Polvonniyoz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O‘tar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Gadoyniyoz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o‘g‘li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83E37-0917-4C00-9901-311A51316E21}" type="parTrans" cxnId="{2FC16D26-9FCD-4D54-A3FD-97000ABCA8CA}">
      <dgm:prSet/>
      <dgm:spPr/>
      <dgm:t>
        <a:bodyPr/>
        <a:lstStyle/>
        <a:p>
          <a:endParaRPr lang="ru-RU"/>
        </a:p>
      </dgm:t>
    </dgm:pt>
    <dgm:pt modelId="{4F6ABBD1-682D-4557-B7A6-57BC95E119B3}" type="sibTrans" cxnId="{2FC16D26-9FCD-4D54-A3FD-97000ABCA8CA}">
      <dgm:prSet/>
      <dgm:spPr/>
      <dgm:t>
        <a:bodyPr/>
        <a:lstStyle/>
        <a:p>
          <a:endParaRPr lang="ru-RU"/>
        </a:p>
      </dgm:t>
    </dgm:pt>
    <dgm:pt modelId="{F002EF1E-3FED-472C-B228-D0154C2F5428}" type="asst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Sartarosh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244E6-7C44-4D64-89AE-661F7C30A93E}" type="parTrans" cxnId="{B8FA7B39-FEFD-4F77-968C-BEDABA5B6BDC}">
      <dgm:prSet/>
      <dgm:spPr/>
      <dgm:t>
        <a:bodyPr/>
        <a:lstStyle/>
        <a:p>
          <a:endParaRPr lang="ru-RU"/>
        </a:p>
      </dgm:t>
    </dgm:pt>
    <dgm:pt modelId="{60846362-732F-4C06-996F-F5956AB498AD}" type="sibTrans" cxnId="{B8FA7B39-FEFD-4F77-968C-BEDABA5B6BDC}">
      <dgm:prSet/>
      <dgm:spPr/>
      <dgm:t>
        <a:bodyPr/>
        <a:lstStyle/>
        <a:p>
          <a:endParaRPr lang="ru-RU"/>
        </a:p>
      </dgm:t>
    </dgm:pt>
    <dgm:pt modelId="{7CCD1517-CBC9-44F2-A361-F5F2C15ADE5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Ogahiy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E179C-206B-449A-9A69-D598CEAA1C0D}" type="parTrans" cxnId="{399DB304-CDA4-4929-BF51-ADA5A48F7761}">
      <dgm:prSet/>
      <dgm:spPr/>
      <dgm:t>
        <a:bodyPr/>
        <a:lstStyle/>
        <a:p>
          <a:endParaRPr lang="ru-RU"/>
        </a:p>
      </dgm:t>
    </dgm:pt>
    <dgm:pt modelId="{318F6E87-FA4E-481F-B401-F36E1B4B9DED}" type="sibTrans" cxnId="{399DB304-CDA4-4929-BF51-ADA5A48F7761}">
      <dgm:prSet/>
      <dgm:spPr/>
      <dgm:t>
        <a:bodyPr/>
        <a:lstStyle/>
        <a:p>
          <a:endParaRPr lang="ru-RU"/>
        </a:p>
      </dgm:t>
    </dgm:pt>
    <dgm:pt modelId="{E2A06004-B460-48CE-8195-2CD768A47B9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Komil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Xorazmiy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BDCFFF-C478-4577-9CB1-773820AEAFCF}" type="parTrans" cxnId="{FFDEAFF5-98D5-45CB-872A-F13CF305CCD5}">
      <dgm:prSet/>
      <dgm:spPr/>
      <dgm:t>
        <a:bodyPr/>
        <a:lstStyle/>
        <a:p>
          <a:endParaRPr lang="ru-RU"/>
        </a:p>
      </dgm:t>
    </dgm:pt>
    <dgm:pt modelId="{2987EB69-CE4D-4496-A800-34785418ED1D}" type="sibTrans" cxnId="{FFDEAFF5-98D5-45CB-872A-F13CF305CCD5}">
      <dgm:prSet/>
      <dgm:spPr/>
      <dgm:t>
        <a:bodyPr/>
        <a:lstStyle/>
        <a:p>
          <a:endParaRPr lang="ru-RU"/>
        </a:p>
      </dgm:t>
    </dgm:pt>
    <dgm:pt modelId="{4D184C56-5648-45CA-9B2C-8B5BD69C6F7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Bayoniy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5930F2-DB72-4745-AF5A-B9C69EE2B6AB}" type="parTrans" cxnId="{9C574A14-668A-4241-933E-0EEDFD5595CD}">
      <dgm:prSet/>
      <dgm:spPr/>
      <dgm:t>
        <a:bodyPr/>
        <a:lstStyle/>
        <a:p>
          <a:endParaRPr lang="ru-RU"/>
        </a:p>
      </dgm:t>
    </dgm:pt>
    <dgm:pt modelId="{E768DEEC-7F67-40B7-B418-6A07C9CEFEE9}" type="sibTrans" cxnId="{9C574A14-668A-4241-933E-0EEDFD5595CD}">
      <dgm:prSet/>
      <dgm:spPr/>
      <dgm:t>
        <a:bodyPr/>
        <a:lstStyle/>
        <a:p>
          <a:endParaRPr lang="ru-RU"/>
        </a:p>
      </dgm:t>
    </dgm:pt>
    <dgm:pt modelId="{5F47DBD9-B564-43AA-8B1D-57984E4913DD}" type="pres">
      <dgm:prSet presAssocID="{2C0EAADD-E721-4DD6-8CF2-304CD4FEAE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E45AE9-E8D0-467E-B151-874983EC06D8}" type="pres">
      <dgm:prSet presAssocID="{3FDC33C3-8C75-4504-B56F-5DE09D2D688B}" presName="hierRoot1" presStyleCnt="0">
        <dgm:presLayoutVars>
          <dgm:hierBranch val="init"/>
        </dgm:presLayoutVars>
      </dgm:prSet>
      <dgm:spPr/>
    </dgm:pt>
    <dgm:pt modelId="{9E123122-939C-4086-B6CC-45CA19D46C43}" type="pres">
      <dgm:prSet presAssocID="{3FDC33C3-8C75-4504-B56F-5DE09D2D688B}" presName="rootComposite1" presStyleCnt="0"/>
      <dgm:spPr/>
    </dgm:pt>
    <dgm:pt modelId="{2F2AAD08-1C1C-4682-B5F0-5E782498097F}" type="pres">
      <dgm:prSet presAssocID="{3FDC33C3-8C75-4504-B56F-5DE09D2D688B}" presName="rootText1" presStyleLbl="node0" presStyleIdx="0" presStyleCnt="1" custScaleX="388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23507B-836C-41B1-828A-60C8032492D1}" type="pres">
      <dgm:prSet presAssocID="{3FDC33C3-8C75-4504-B56F-5DE09D2D688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EE306D5-DB32-4EC7-B464-6BACDC27440B}" type="pres">
      <dgm:prSet presAssocID="{3FDC33C3-8C75-4504-B56F-5DE09D2D688B}" presName="hierChild2" presStyleCnt="0"/>
      <dgm:spPr/>
    </dgm:pt>
    <dgm:pt modelId="{B26A4B45-67CC-4F22-A8D6-6BCD97F2348C}" type="pres">
      <dgm:prSet presAssocID="{562E179C-206B-449A-9A69-D598CEAA1C0D}" presName="Name37" presStyleLbl="parChTrans1D2" presStyleIdx="0" presStyleCnt="4"/>
      <dgm:spPr/>
      <dgm:t>
        <a:bodyPr/>
        <a:lstStyle/>
        <a:p>
          <a:endParaRPr lang="ru-RU"/>
        </a:p>
      </dgm:t>
    </dgm:pt>
    <dgm:pt modelId="{B379E8DC-CE59-47C9-8494-F3E89E0020E7}" type="pres">
      <dgm:prSet presAssocID="{7CCD1517-CBC9-44F2-A361-F5F2C15ADE5A}" presName="hierRoot2" presStyleCnt="0">
        <dgm:presLayoutVars>
          <dgm:hierBranch val="init"/>
        </dgm:presLayoutVars>
      </dgm:prSet>
      <dgm:spPr/>
    </dgm:pt>
    <dgm:pt modelId="{6A4DBDAE-8A6F-47B3-9138-06409270D92E}" type="pres">
      <dgm:prSet presAssocID="{7CCD1517-CBC9-44F2-A361-F5F2C15ADE5A}" presName="rootComposite" presStyleCnt="0"/>
      <dgm:spPr/>
    </dgm:pt>
    <dgm:pt modelId="{1A247C48-3737-4989-A3F0-B3570DABE4DF}" type="pres">
      <dgm:prSet presAssocID="{7CCD1517-CBC9-44F2-A361-F5F2C15ADE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FFB372-0A53-40D0-926C-95DD5AF774A6}" type="pres">
      <dgm:prSet presAssocID="{7CCD1517-CBC9-44F2-A361-F5F2C15ADE5A}" presName="rootConnector" presStyleLbl="node2" presStyleIdx="0" presStyleCnt="3"/>
      <dgm:spPr/>
      <dgm:t>
        <a:bodyPr/>
        <a:lstStyle/>
        <a:p>
          <a:endParaRPr lang="ru-RU"/>
        </a:p>
      </dgm:t>
    </dgm:pt>
    <dgm:pt modelId="{AB32FB6E-A5A5-4A15-AE15-6298E96AD166}" type="pres">
      <dgm:prSet presAssocID="{7CCD1517-CBC9-44F2-A361-F5F2C15ADE5A}" presName="hierChild4" presStyleCnt="0"/>
      <dgm:spPr/>
    </dgm:pt>
    <dgm:pt modelId="{310B2F0A-A014-4FA1-9AD5-B525ABD95A6E}" type="pres">
      <dgm:prSet presAssocID="{7CCD1517-CBC9-44F2-A361-F5F2C15ADE5A}" presName="hierChild5" presStyleCnt="0"/>
      <dgm:spPr/>
    </dgm:pt>
    <dgm:pt modelId="{62484671-606F-45A1-8DC9-27FBC15888E1}" type="pres">
      <dgm:prSet presAssocID="{9EBDCFFF-C478-4577-9CB1-773820AEAFC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15DBD218-4741-4E3C-B454-C3949D74A75E}" type="pres">
      <dgm:prSet presAssocID="{E2A06004-B460-48CE-8195-2CD768A47B92}" presName="hierRoot2" presStyleCnt="0">
        <dgm:presLayoutVars>
          <dgm:hierBranch val="init"/>
        </dgm:presLayoutVars>
      </dgm:prSet>
      <dgm:spPr/>
    </dgm:pt>
    <dgm:pt modelId="{484EBD08-E93F-473B-8148-AA618757A269}" type="pres">
      <dgm:prSet presAssocID="{E2A06004-B460-48CE-8195-2CD768A47B92}" presName="rootComposite" presStyleCnt="0"/>
      <dgm:spPr/>
    </dgm:pt>
    <dgm:pt modelId="{802AF38E-FF70-473A-A738-BEC4B26FAEBF}" type="pres">
      <dgm:prSet presAssocID="{E2A06004-B460-48CE-8195-2CD768A47B9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FCA4A5-6E3A-46B9-AA2E-D5E0ECE3B1B4}" type="pres">
      <dgm:prSet presAssocID="{E2A06004-B460-48CE-8195-2CD768A47B92}" presName="rootConnector" presStyleLbl="node2" presStyleIdx="1" presStyleCnt="3"/>
      <dgm:spPr/>
      <dgm:t>
        <a:bodyPr/>
        <a:lstStyle/>
        <a:p>
          <a:endParaRPr lang="ru-RU"/>
        </a:p>
      </dgm:t>
    </dgm:pt>
    <dgm:pt modelId="{661CD7BC-91C4-484B-A507-6BD6E770E81B}" type="pres">
      <dgm:prSet presAssocID="{E2A06004-B460-48CE-8195-2CD768A47B92}" presName="hierChild4" presStyleCnt="0"/>
      <dgm:spPr/>
    </dgm:pt>
    <dgm:pt modelId="{1A42A4FE-DE29-466B-97E4-44E9462F4B3C}" type="pres">
      <dgm:prSet presAssocID="{E2A06004-B460-48CE-8195-2CD768A47B92}" presName="hierChild5" presStyleCnt="0"/>
      <dgm:spPr/>
    </dgm:pt>
    <dgm:pt modelId="{467950C1-53CE-43F6-87D1-8CA864E902A1}" type="pres">
      <dgm:prSet presAssocID="{D95930F2-DB72-4745-AF5A-B9C69EE2B6AB}" presName="Name37" presStyleLbl="parChTrans1D2" presStyleIdx="2" presStyleCnt="4"/>
      <dgm:spPr/>
      <dgm:t>
        <a:bodyPr/>
        <a:lstStyle/>
        <a:p>
          <a:endParaRPr lang="ru-RU"/>
        </a:p>
      </dgm:t>
    </dgm:pt>
    <dgm:pt modelId="{E55E050F-2DC2-4280-96F3-B7DFB20D2B82}" type="pres">
      <dgm:prSet presAssocID="{4D184C56-5648-45CA-9B2C-8B5BD69C6F7B}" presName="hierRoot2" presStyleCnt="0">
        <dgm:presLayoutVars>
          <dgm:hierBranch val="init"/>
        </dgm:presLayoutVars>
      </dgm:prSet>
      <dgm:spPr/>
    </dgm:pt>
    <dgm:pt modelId="{B03B1130-F6C1-444C-A972-52968EEB3842}" type="pres">
      <dgm:prSet presAssocID="{4D184C56-5648-45CA-9B2C-8B5BD69C6F7B}" presName="rootComposite" presStyleCnt="0"/>
      <dgm:spPr/>
    </dgm:pt>
    <dgm:pt modelId="{A980F58E-0586-47F8-AC4D-DBF258146D2F}" type="pres">
      <dgm:prSet presAssocID="{4D184C56-5648-45CA-9B2C-8B5BD69C6F7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BAF1C4-3507-4399-8412-2234F76F83DF}" type="pres">
      <dgm:prSet presAssocID="{4D184C56-5648-45CA-9B2C-8B5BD69C6F7B}" presName="rootConnector" presStyleLbl="node2" presStyleIdx="2" presStyleCnt="3"/>
      <dgm:spPr/>
      <dgm:t>
        <a:bodyPr/>
        <a:lstStyle/>
        <a:p>
          <a:endParaRPr lang="ru-RU"/>
        </a:p>
      </dgm:t>
    </dgm:pt>
    <dgm:pt modelId="{52F301C2-2E8B-449D-90BE-113246D3E89C}" type="pres">
      <dgm:prSet presAssocID="{4D184C56-5648-45CA-9B2C-8B5BD69C6F7B}" presName="hierChild4" presStyleCnt="0"/>
      <dgm:spPr/>
    </dgm:pt>
    <dgm:pt modelId="{3660A504-62E8-4623-A41E-A31D4E8D818B}" type="pres">
      <dgm:prSet presAssocID="{4D184C56-5648-45CA-9B2C-8B5BD69C6F7B}" presName="hierChild5" presStyleCnt="0"/>
      <dgm:spPr/>
    </dgm:pt>
    <dgm:pt modelId="{D4E89028-B0B9-45F5-973D-748FC5CFA426}" type="pres">
      <dgm:prSet presAssocID="{3FDC33C3-8C75-4504-B56F-5DE09D2D688B}" presName="hierChild3" presStyleCnt="0"/>
      <dgm:spPr/>
    </dgm:pt>
    <dgm:pt modelId="{A2F296B8-DACC-47D1-8690-837626DCE193}" type="pres">
      <dgm:prSet presAssocID="{0A0244E6-7C44-4D64-89AE-661F7C30A93E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3FB24BA7-B7AD-4027-B18D-08C64FB7081D}" type="pres">
      <dgm:prSet presAssocID="{F002EF1E-3FED-472C-B228-D0154C2F5428}" presName="hierRoot3" presStyleCnt="0">
        <dgm:presLayoutVars>
          <dgm:hierBranch val="init"/>
        </dgm:presLayoutVars>
      </dgm:prSet>
      <dgm:spPr/>
    </dgm:pt>
    <dgm:pt modelId="{51827C31-198B-4530-8A92-ED12715C8C1E}" type="pres">
      <dgm:prSet presAssocID="{F002EF1E-3FED-472C-B228-D0154C2F5428}" presName="rootComposite3" presStyleCnt="0"/>
      <dgm:spPr/>
    </dgm:pt>
    <dgm:pt modelId="{C8857D7D-E264-4F36-ABB4-E08C5AB69EA0}" type="pres">
      <dgm:prSet presAssocID="{F002EF1E-3FED-472C-B228-D0154C2F542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F9BDF5-101B-4F90-AB0D-DCE9E555FB0D}" type="pres">
      <dgm:prSet presAssocID="{F002EF1E-3FED-472C-B228-D0154C2F5428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2737173-34AD-4B13-9CF6-293B940A4CF4}" type="pres">
      <dgm:prSet presAssocID="{F002EF1E-3FED-472C-B228-D0154C2F5428}" presName="hierChild6" presStyleCnt="0"/>
      <dgm:spPr/>
    </dgm:pt>
    <dgm:pt modelId="{B2659DE1-4DA9-47E6-B0B5-78E8A4661EF7}" type="pres">
      <dgm:prSet presAssocID="{F002EF1E-3FED-472C-B228-D0154C2F5428}" presName="hierChild7" presStyleCnt="0"/>
      <dgm:spPr/>
    </dgm:pt>
  </dgm:ptLst>
  <dgm:cxnLst>
    <dgm:cxn modelId="{803E1860-25A4-4CE4-A966-D3CAE03AA9C1}" type="presOf" srcId="{3FDC33C3-8C75-4504-B56F-5DE09D2D688B}" destId="{C923507B-836C-41B1-828A-60C8032492D1}" srcOrd="1" destOrd="0" presId="urn:microsoft.com/office/officeart/2005/8/layout/orgChart1"/>
    <dgm:cxn modelId="{2FC16D26-9FCD-4D54-A3FD-97000ABCA8CA}" srcId="{2C0EAADD-E721-4DD6-8CF2-304CD4FEAE8D}" destId="{3FDC33C3-8C75-4504-B56F-5DE09D2D688B}" srcOrd="0" destOrd="0" parTransId="{AE083E37-0917-4C00-9901-311A51316E21}" sibTransId="{4F6ABBD1-682D-4557-B7A6-57BC95E119B3}"/>
    <dgm:cxn modelId="{5E10760D-20F2-444A-BF44-0BD0DADC5680}" type="presOf" srcId="{4D184C56-5648-45CA-9B2C-8B5BD69C6F7B}" destId="{A980F58E-0586-47F8-AC4D-DBF258146D2F}" srcOrd="0" destOrd="0" presId="urn:microsoft.com/office/officeart/2005/8/layout/orgChart1"/>
    <dgm:cxn modelId="{9FF6E50A-45C2-448F-8AED-B4DC4A8FBB05}" type="presOf" srcId="{562E179C-206B-449A-9A69-D598CEAA1C0D}" destId="{B26A4B45-67CC-4F22-A8D6-6BCD97F2348C}" srcOrd="0" destOrd="0" presId="urn:microsoft.com/office/officeart/2005/8/layout/orgChart1"/>
    <dgm:cxn modelId="{A6D1828B-38B4-4980-B35F-7DE5592F3FB6}" type="presOf" srcId="{F002EF1E-3FED-472C-B228-D0154C2F5428}" destId="{C8857D7D-E264-4F36-ABB4-E08C5AB69EA0}" srcOrd="0" destOrd="0" presId="urn:microsoft.com/office/officeart/2005/8/layout/orgChart1"/>
    <dgm:cxn modelId="{FFDEAFF5-98D5-45CB-872A-F13CF305CCD5}" srcId="{3FDC33C3-8C75-4504-B56F-5DE09D2D688B}" destId="{E2A06004-B460-48CE-8195-2CD768A47B92}" srcOrd="2" destOrd="0" parTransId="{9EBDCFFF-C478-4577-9CB1-773820AEAFCF}" sibTransId="{2987EB69-CE4D-4496-A800-34785418ED1D}"/>
    <dgm:cxn modelId="{B8FA7B39-FEFD-4F77-968C-BEDABA5B6BDC}" srcId="{3FDC33C3-8C75-4504-B56F-5DE09D2D688B}" destId="{F002EF1E-3FED-472C-B228-D0154C2F5428}" srcOrd="0" destOrd="0" parTransId="{0A0244E6-7C44-4D64-89AE-661F7C30A93E}" sibTransId="{60846362-732F-4C06-996F-F5956AB498AD}"/>
    <dgm:cxn modelId="{CAD53506-3241-4A2B-A105-FAA69FC0E9FF}" type="presOf" srcId="{7CCD1517-CBC9-44F2-A361-F5F2C15ADE5A}" destId="{1A247C48-3737-4989-A3F0-B3570DABE4DF}" srcOrd="0" destOrd="0" presId="urn:microsoft.com/office/officeart/2005/8/layout/orgChart1"/>
    <dgm:cxn modelId="{9C574A14-668A-4241-933E-0EEDFD5595CD}" srcId="{3FDC33C3-8C75-4504-B56F-5DE09D2D688B}" destId="{4D184C56-5648-45CA-9B2C-8B5BD69C6F7B}" srcOrd="3" destOrd="0" parTransId="{D95930F2-DB72-4745-AF5A-B9C69EE2B6AB}" sibTransId="{E768DEEC-7F67-40B7-B418-6A07C9CEFEE9}"/>
    <dgm:cxn modelId="{CAC7E595-1479-4EE3-B11D-19C51DC47573}" type="presOf" srcId="{D95930F2-DB72-4745-AF5A-B9C69EE2B6AB}" destId="{467950C1-53CE-43F6-87D1-8CA864E902A1}" srcOrd="0" destOrd="0" presId="urn:microsoft.com/office/officeart/2005/8/layout/orgChart1"/>
    <dgm:cxn modelId="{005CC433-EB2E-4805-8EDA-2DE0C6F8CCDE}" type="presOf" srcId="{9EBDCFFF-C478-4577-9CB1-773820AEAFCF}" destId="{62484671-606F-45A1-8DC9-27FBC15888E1}" srcOrd="0" destOrd="0" presId="urn:microsoft.com/office/officeart/2005/8/layout/orgChart1"/>
    <dgm:cxn modelId="{2430C21C-F28A-4D2B-A8E2-1211D144AB6E}" type="presOf" srcId="{7CCD1517-CBC9-44F2-A361-F5F2C15ADE5A}" destId="{C7FFB372-0A53-40D0-926C-95DD5AF774A6}" srcOrd="1" destOrd="0" presId="urn:microsoft.com/office/officeart/2005/8/layout/orgChart1"/>
    <dgm:cxn modelId="{288137D0-766D-415D-A5F8-0F8BB2179224}" type="presOf" srcId="{3FDC33C3-8C75-4504-B56F-5DE09D2D688B}" destId="{2F2AAD08-1C1C-4682-B5F0-5E782498097F}" srcOrd="0" destOrd="0" presId="urn:microsoft.com/office/officeart/2005/8/layout/orgChart1"/>
    <dgm:cxn modelId="{8C5990DC-F7BA-467B-9F58-2BF1DD7FFE6E}" type="presOf" srcId="{F002EF1E-3FED-472C-B228-D0154C2F5428}" destId="{0AF9BDF5-101B-4F90-AB0D-DCE9E555FB0D}" srcOrd="1" destOrd="0" presId="urn:microsoft.com/office/officeart/2005/8/layout/orgChart1"/>
    <dgm:cxn modelId="{8521F6AE-2973-43B9-AF3B-581EA377CB86}" type="presOf" srcId="{0A0244E6-7C44-4D64-89AE-661F7C30A93E}" destId="{A2F296B8-DACC-47D1-8690-837626DCE193}" srcOrd="0" destOrd="0" presId="urn:microsoft.com/office/officeart/2005/8/layout/orgChart1"/>
    <dgm:cxn modelId="{399DB304-CDA4-4929-BF51-ADA5A48F7761}" srcId="{3FDC33C3-8C75-4504-B56F-5DE09D2D688B}" destId="{7CCD1517-CBC9-44F2-A361-F5F2C15ADE5A}" srcOrd="1" destOrd="0" parTransId="{562E179C-206B-449A-9A69-D598CEAA1C0D}" sibTransId="{318F6E87-FA4E-481F-B401-F36E1B4B9DED}"/>
    <dgm:cxn modelId="{5A46B4E2-53BF-420D-A010-1D6EB7438065}" type="presOf" srcId="{2C0EAADD-E721-4DD6-8CF2-304CD4FEAE8D}" destId="{5F47DBD9-B564-43AA-8B1D-57984E4913DD}" srcOrd="0" destOrd="0" presId="urn:microsoft.com/office/officeart/2005/8/layout/orgChart1"/>
    <dgm:cxn modelId="{A524BACE-B52D-41F9-BD42-67F81D588DA3}" type="presOf" srcId="{E2A06004-B460-48CE-8195-2CD768A47B92}" destId="{802AF38E-FF70-473A-A738-BEC4B26FAEBF}" srcOrd="0" destOrd="0" presId="urn:microsoft.com/office/officeart/2005/8/layout/orgChart1"/>
    <dgm:cxn modelId="{3FE7E39B-941D-4ADF-B40D-15D2773BB90D}" type="presOf" srcId="{4D184C56-5648-45CA-9B2C-8B5BD69C6F7B}" destId="{9ABAF1C4-3507-4399-8412-2234F76F83DF}" srcOrd="1" destOrd="0" presId="urn:microsoft.com/office/officeart/2005/8/layout/orgChart1"/>
    <dgm:cxn modelId="{E747EE4C-843B-41DD-A2D2-BE0DBD57D38F}" type="presOf" srcId="{E2A06004-B460-48CE-8195-2CD768A47B92}" destId="{42FCA4A5-6E3A-46B9-AA2E-D5E0ECE3B1B4}" srcOrd="1" destOrd="0" presId="urn:microsoft.com/office/officeart/2005/8/layout/orgChart1"/>
    <dgm:cxn modelId="{550DAA81-ADCE-4B48-B15D-85F6C0D64478}" type="presParOf" srcId="{5F47DBD9-B564-43AA-8B1D-57984E4913DD}" destId="{4BE45AE9-E8D0-467E-B151-874983EC06D8}" srcOrd="0" destOrd="0" presId="urn:microsoft.com/office/officeart/2005/8/layout/orgChart1"/>
    <dgm:cxn modelId="{71F9157B-C2E9-4C53-9C8C-48A5DBF4ADF0}" type="presParOf" srcId="{4BE45AE9-E8D0-467E-B151-874983EC06D8}" destId="{9E123122-939C-4086-B6CC-45CA19D46C43}" srcOrd="0" destOrd="0" presId="urn:microsoft.com/office/officeart/2005/8/layout/orgChart1"/>
    <dgm:cxn modelId="{1C3261C8-9EB2-4F4C-AA05-5DD7BB1A5B6A}" type="presParOf" srcId="{9E123122-939C-4086-B6CC-45CA19D46C43}" destId="{2F2AAD08-1C1C-4682-B5F0-5E782498097F}" srcOrd="0" destOrd="0" presId="urn:microsoft.com/office/officeart/2005/8/layout/orgChart1"/>
    <dgm:cxn modelId="{AF12D1E8-463F-436A-9E50-CE5597AFAC9E}" type="presParOf" srcId="{9E123122-939C-4086-B6CC-45CA19D46C43}" destId="{C923507B-836C-41B1-828A-60C8032492D1}" srcOrd="1" destOrd="0" presId="urn:microsoft.com/office/officeart/2005/8/layout/orgChart1"/>
    <dgm:cxn modelId="{87E40CC0-C0B8-4AFE-A330-99D234CFECA0}" type="presParOf" srcId="{4BE45AE9-E8D0-467E-B151-874983EC06D8}" destId="{FEE306D5-DB32-4EC7-B464-6BACDC27440B}" srcOrd="1" destOrd="0" presId="urn:microsoft.com/office/officeart/2005/8/layout/orgChart1"/>
    <dgm:cxn modelId="{4DE80278-5BF6-440C-86CD-0CF05030876F}" type="presParOf" srcId="{FEE306D5-DB32-4EC7-B464-6BACDC27440B}" destId="{B26A4B45-67CC-4F22-A8D6-6BCD97F2348C}" srcOrd="0" destOrd="0" presId="urn:microsoft.com/office/officeart/2005/8/layout/orgChart1"/>
    <dgm:cxn modelId="{9E89E918-A41B-4106-A82D-97F0C86F76E7}" type="presParOf" srcId="{FEE306D5-DB32-4EC7-B464-6BACDC27440B}" destId="{B379E8DC-CE59-47C9-8494-F3E89E0020E7}" srcOrd="1" destOrd="0" presId="urn:microsoft.com/office/officeart/2005/8/layout/orgChart1"/>
    <dgm:cxn modelId="{9E5067AF-22D7-476E-A817-9330B3574173}" type="presParOf" srcId="{B379E8DC-CE59-47C9-8494-F3E89E0020E7}" destId="{6A4DBDAE-8A6F-47B3-9138-06409270D92E}" srcOrd="0" destOrd="0" presId="urn:microsoft.com/office/officeart/2005/8/layout/orgChart1"/>
    <dgm:cxn modelId="{532BEACC-D015-410E-BAF3-DED6375A0CA0}" type="presParOf" srcId="{6A4DBDAE-8A6F-47B3-9138-06409270D92E}" destId="{1A247C48-3737-4989-A3F0-B3570DABE4DF}" srcOrd="0" destOrd="0" presId="urn:microsoft.com/office/officeart/2005/8/layout/orgChart1"/>
    <dgm:cxn modelId="{F1C69DA9-6B75-4B06-A1FD-DBAA9698283C}" type="presParOf" srcId="{6A4DBDAE-8A6F-47B3-9138-06409270D92E}" destId="{C7FFB372-0A53-40D0-926C-95DD5AF774A6}" srcOrd="1" destOrd="0" presId="urn:microsoft.com/office/officeart/2005/8/layout/orgChart1"/>
    <dgm:cxn modelId="{5364C25A-4171-4EE6-B925-0F7BD9ACD0C4}" type="presParOf" srcId="{B379E8DC-CE59-47C9-8494-F3E89E0020E7}" destId="{AB32FB6E-A5A5-4A15-AE15-6298E96AD166}" srcOrd="1" destOrd="0" presId="urn:microsoft.com/office/officeart/2005/8/layout/orgChart1"/>
    <dgm:cxn modelId="{6F4073EA-1BCE-4A8A-96B0-F3BF82B818B3}" type="presParOf" srcId="{B379E8DC-CE59-47C9-8494-F3E89E0020E7}" destId="{310B2F0A-A014-4FA1-9AD5-B525ABD95A6E}" srcOrd="2" destOrd="0" presId="urn:microsoft.com/office/officeart/2005/8/layout/orgChart1"/>
    <dgm:cxn modelId="{41045129-2BD8-4110-AB13-3B92E3092654}" type="presParOf" srcId="{FEE306D5-DB32-4EC7-B464-6BACDC27440B}" destId="{62484671-606F-45A1-8DC9-27FBC15888E1}" srcOrd="2" destOrd="0" presId="urn:microsoft.com/office/officeart/2005/8/layout/orgChart1"/>
    <dgm:cxn modelId="{4D021795-7160-4E91-8BA3-0312B84AE547}" type="presParOf" srcId="{FEE306D5-DB32-4EC7-B464-6BACDC27440B}" destId="{15DBD218-4741-4E3C-B454-C3949D74A75E}" srcOrd="3" destOrd="0" presId="urn:microsoft.com/office/officeart/2005/8/layout/orgChart1"/>
    <dgm:cxn modelId="{2214EB90-18FE-4F3B-A148-ECDFEF3DF16C}" type="presParOf" srcId="{15DBD218-4741-4E3C-B454-C3949D74A75E}" destId="{484EBD08-E93F-473B-8148-AA618757A269}" srcOrd="0" destOrd="0" presId="urn:microsoft.com/office/officeart/2005/8/layout/orgChart1"/>
    <dgm:cxn modelId="{0EA00AA1-0C55-4992-AD81-D23E7A886A1D}" type="presParOf" srcId="{484EBD08-E93F-473B-8148-AA618757A269}" destId="{802AF38E-FF70-473A-A738-BEC4B26FAEBF}" srcOrd="0" destOrd="0" presId="urn:microsoft.com/office/officeart/2005/8/layout/orgChart1"/>
    <dgm:cxn modelId="{C46F97AC-0001-47D0-859F-4FB87F5E7607}" type="presParOf" srcId="{484EBD08-E93F-473B-8148-AA618757A269}" destId="{42FCA4A5-6E3A-46B9-AA2E-D5E0ECE3B1B4}" srcOrd="1" destOrd="0" presId="urn:microsoft.com/office/officeart/2005/8/layout/orgChart1"/>
    <dgm:cxn modelId="{AF11FC56-6F1C-45BC-8BBC-A9FF329874D9}" type="presParOf" srcId="{15DBD218-4741-4E3C-B454-C3949D74A75E}" destId="{661CD7BC-91C4-484B-A507-6BD6E770E81B}" srcOrd="1" destOrd="0" presId="urn:microsoft.com/office/officeart/2005/8/layout/orgChart1"/>
    <dgm:cxn modelId="{A330C6D8-1CC5-46E4-9845-467C8F594C89}" type="presParOf" srcId="{15DBD218-4741-4E3C-B454-C3949D74A75E}" destId="{1A42A4FE-DE29-466B-97E4-44E9462F4B3C}" srcOrd="2" destOrd="0" presId="urn:microsoft.com/office/officeart/2005/8/layout/orgChart1"/>
    <dgm:cxn modelId="{61F220E4-54CF-4BD8-AC48-12D67E7D16A9}" type="presParOf" srcId="{FEE306D5-DB32-4EC7-B464-6BACDC27440B}" destId="{467950C1-53CE-43F6-87D1-8CA864E902A1}" srcOrd="4" destOrd="0" presId="urn:microsoft.com/office/officeart/2005/8/layout/orgChart1"/>
    <dgm:cxn modelId="{2C3499A8-8D7E-489C-A01C-A447E95CBF6F}" type="presParOf" srcId="{FEE306D5-DB32-4EC7-B464-6BACDC27440B}" destId="{E55E050F-2DC2-4280-96F3-B7DFB20D2B82}" srcOrd="5" destOrd="0" presId="urn:microsoft.com/office/officeart/2005/8/layout/orgChart1"/>
    <dgm:cxn modelId="{7DC9B0B7-2A28-4C28-9448-9D7BEEE5E9A5}" type="presParOf" srcId="{E55E050F-2DC2-4280-96F3-B7DFB20D2B82}" destId="{B03B1130-F6C1-444C-A972-52968EEB3842}" srcOrd="0" destOrd="0" presId="urn:microsoft.com/office/officeart/2005/8/layout/orgChart1"/>
    <dgm:cxn modelId="{B3F81BB0-F866-401A-85CA-C74C7EFAAA03}" type="presParOf" srcId="{B03B1130-F6C1-444C-A972-52968EEB3842}" destId="{A980F58E-0586-47F8-AC4D-DBF258146D2F}" srcOrd="0" destOrd="0" presId="urn:microsoft.com/office/officeart/2005/8/layout/orgChart1"/>
    <dgm:cxn modelId="{1D99FE4A-248A-43FA-B6A4-BFD7FA048684}" type="presParOf" srcId="{B03B1130-F6C1-444C-A972-52968EEB3842}" destId="{9ABAF1C4-3507-4399-8412-2234F76F83DF}" srcOrd="1" destOrd="0" presId="urn:microsoft.com/office/officeart/2005/8/layout/orgChart1"/>
    <dgm:cxn modelId="{3374C272-D816-4E1A-808F-C95DAE3704E8}" type="presParOf" srcId="{E55E050F-2DC2-4280-96F3-B7DFB20D2B82}" destId="{52F301C2-2E8B-449D-90BE-113246D3E89C}" srcOrd="1" destOrd="0" presId="urn:microsoft.com/office/officeart/2005/8/layout/orgChart1"/>
    <dgm:cxn modelId="{60F69C3C-68E6-46FE-949D-1431E1C16208}" type="presParOf" srcId="{E55E050F-2DC2-4280-96F3-B7DFB20D2B82}" destId="{3660A504-62E8-4623-A41E-A31D4E8D818B}" srcOrd="2" destOrd="0" presId="urn:microsoft.com/office/officeart/2005/8/layout/orgChart1"/>
    <dgm:cxn modelId="{6C841FEA-A89E-4A31-A2FB-A1A65A4AD7D0}" type="presParOf" srcId="{4BE45AE9-E8D0-467E-B151-874983EC06D8}" destId="{D4E89028-B0B9-45F5-973D-748FC5CFA426}" srcOrd="2" destOrd="0" presId="urn:microsoft.com/office/officeart/2005/8/layout/orgChart1"/>
    <dgm:cxn modelId="{2D9A3616-9DAC-4077-8178-3834E8B90B81}" type="presParOf" srcId="{D4E89028-B0B9-45F5-973D-748FC5CFA426}" destId="{A2F296B8-DACC-47D1-8690-837626DCE193}" srcOrd="0" destOrd="0" presId="urn:microsoft.com/office/officeart/2005/8/layout/orgChart1"/>
    <dgm:cxn modelId="{F1CC49CC-F7B2-40BC-8170-4EFE0DFA0425}" type="presParOf" srcId="{D4E89028-B0B9-45F5-973D-748FC5CFA426}" destId="{3FB24BA7-B7AD-4027-B18D-08C64FB7081D}" srcOrd="1" destOrd="0" presId="urn:microsoft.com/office/officeart/2005/8/layout/orgChart1"/>
    <dgm:cxn modelId="{E95D042D-4D28-4FA4-B3F2-3E05218175A8}" type="presParOf" srcId="{3FB24BA7-B7AD-4027-B18D-08C64FB7081D}" destId="{51827C31-198B-4530-8A92-ED12715C8C1E}" srcOrd="0" destOrd="0" presId="urn:microsoft.com/office/officeart/2005/8/layout/orgChart1"/>
    <dgm:cxn modelId="{70D0E639-7754-4C70-952F-2C2D464A59A6}" type="presParOf" srcId="{51827C31-198B-4530-8A92-ED12715C8C1E}" destId="{C8857D7D-E264-4F36-ABB4-E08C5AB69EA0}" srcOrd="0" destOrd="0" presId="urn:microsoft.com/office/officeart/2005/8/layout/orgChart1"/>
    <dgm:cxn modelId="{45502F34-401A-4B6C-AF96-CAC3C600AAE0}" type="presParOf" srcId="{51827C31-198B-4530-8A92-ED12715C8C1E}" destId="{0AF9BDF5-101B-4F90-AB0D-DCE9E555FB0D}" srcOrd="1" destOrd="0" presId="urn:microsoft.com/office/officeart/2005/8/layout/orgChart1"/>
    <dgm:cxn modelId="{D6C2D465-1778-4016-82AA-A1D9B8A8D940}" type="presParOf" srcId="{3FB24BA7-B7AD-4027-B18D-08C64FB7081D}" destId="{D2737173-34AD-4B13-9CF6-293B940A4CF4}" srcOrd="1" destOrd="0" presId="urn:microsoft.com/office/officeart/2005/8/layout/orgChart1"/>
    <dgm:cxn modelId="{B4BAAAAE-2CE0-4E1D-A75B-815D7DB4DC83}" type="presParOf" srcId="{3FB24BA7-B7AD-4027-B18D-08C64FB7081D}" destId="{B2659DE1-4DA9-47E6-B0B5-78E8A4661E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ECA3FA-758F-42F3-85BC-027529C1A7A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952F07-ECAB-4115-ADCA-80D3A86F0B23}">
      <dgm:prSet phldrT="[Текст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14 </a:t>
          </a:r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yoshida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11B00B-9ECB-4002-ACCC-BCEA0BB1554F}" type="parTrans" cxnId="{A41DEB63-29D2-4F47-B07F-02391A573F79}">
      <dgm:prSet/>
      <dgm:spPr/>
      <dgm:t>
        <a:bodyPr/>
        <a:lstStyle/>
        <a:p>
          <a:endParaRPr lang="ru-RU"/>
        </a:p>
      </dgm:t>
    </dgm:pt>
    <dgm:pt modelId="{5AC9CA20-91E5-4BBA-8D38-8A9C84D7BAE7}" type="sibTrans" cxnId="{A41DEB63-29D2-4F47-B07F-02391A573F79}">
      <dgm:prSet/>
      <dgm:spPr/>
      <dgm:t>
        <a:bodyPr/>
        <a:lstStyle/>
        <a:p>
          <a:endParaRPr lang="ru-RU"/>
        </a:p>
      </dgm:t>
    </dgm:pt>
    <dgm:pt modelId="{7C98F96C-BC2B-4562-92B2-8CC8E0984D3A}">
      <dgm:prSet phldrT="[Текст]" custT="1"/>
      <dgm:spPr/>
      <dgm:t>
        <a:bodyPr/>
        <a:lstStyle/>
        <a:p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Saroyga</a:t>
          </a:r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taklif</a:t>
          </a:r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qilinadi</a:t>
          </a:r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98298-0C4C-4F03-9055-6479062A9831}" type="parTrans" cxnId="{0FEFF129-4830-4342-AD24-7F32DA9BE7DE}">
      <dgm:prSet/>
      <dgm:spPr/>
      <dgm:t>
        <a:bodyPr/>
        <a:lstStyle/>
        <a:p>
          <a:endParaRPr lang="ru-RU"/>
        </a:p>
      </dgm:t>
    </dgm:pt>
    <dgm:pt modelId="{25E457D1-3C7D-4189-909B-E4120D2267C4}" type="sibTrans" cxnId="{0FEFF129-4830-4342-AD24-7F32DA9BE7DE}">
      <dgm:prSet/>
      <dgm:spPr/>
      <dgm:t>
        <a:bodyPr/>
        <a:lstStyle/>
        <a:p>
          <a:endParaRPr lang="ru-RU"/>
        </a:p>
      </dgm:t>
    </dgm:pt>
    <dgm:pt modelId="{2C631D00-585F-42D1-A776-AAC165CBF1C7}">
      <dgm:prSet phldrT="[Текст]" custT="1"/>
      <dgm:spPr/>
      <dgm:t>
        <a:bodyPr/>
        <a:lstStyle/>
        <a:p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Saroyni</a:t>
          </a:r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tark</a:t>
          </a:r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etadi</a:t>
          </a:r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D9CD00-D359-417E-8D91-0A3A82D870DB}" type="parTrans" cxnId="{8EAA47B9-7408-46CB-8B60-67A6CB5824C5}">
      <dgm:prSet/>
      <dgm:spPr/>
      <dgm:t>
        <a:bodyPr/>
        <a:lstStyle/>
        <a:p>
          <a:endParaRPr lang="ru-RU"/>
        </a:p>
      </dgm:t>
    </dgm:pt>
    <dgm:pt modelId="{D42EE7BF-A232-44D2-BA60-4694EA7DA6C9}" type="sibTrans" cxnId="{8EAA47B9-7408-46CB-8B60-67A6CB5824C5}">
      <dgm:prSet/>
      <dgm:spPr/>
      <dgm:t>
        <a:bodyPr/>
        <a:lstStyle/>
        <a:p>
          <a:endParaRPr lang="ru-RU"/>
        </a:p>
      </dgm:t>
    </dgm:pt>
    <dgm:pt modelId="{5355AE17-ACAC-4EED-B5EE-89FF06EB61ED}">
      <dgm:prSet phldrT="[Текст]" custT="1"/>
      <dgm:spPr/>
      <dgm:t>
        <a:bodyPr/>
        <a:lstStyle/>
        <a:p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Sartaroshlik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C522FD-5A6D-4D32-802F-2C654FD03929}" type="parTrans" cxnId="{AC82A8D0-014C-4612-8635-D13113908BFC}">
      <dgm:prSet/>
      <dgm:spPr/>
      <dgm:t>
        <a:bodyPr/>
        <a:lstStyle/>
        <a:p>
          <a:endParaRPr lang="ru-RU"/>
        </a:p>
      </dgm:t>
    </dgm:pt>
    <dgm:pt modelId="{9ACB182E-6278-4E47-95B9-DC1B9BC2EC4C}" type="sibTrans" cxnId="{AC82A8D0-014C-4612-8635-D13113908BFC}">
      <dgm:prSet/>
      <dgm:spPr/>
      <dgm:t>
        <a:bodyPr/>
        <a:lstStyle/>
        <a:p>
          <a:endParaRPr lang="ru-RU"/>
        </a:p>
      </dgm:t>
    </dgm:pt>
    <dgm:pt modelId="{51D5D3F4-3286-48EC-9352-36DE2FB07685}">
      <dgm:prSet phldrT="[Текст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18 </a:t>
          </a:r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yoshida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5C05D4-9EB3-4390-9894-75297930E64A}" type="parTrans" cxnId="{472D5E4D-354A-43F0-8922-22B94BDBF432}">
      <dgm:prSet/>
      <dgm:spPr/>
      <dgm:t>
        <a:bodyPr/>
        <a:lstStyle/>
        <a:p>
          <a:endParaRPr lang="ru-RU"/>
        </a:p>
      </dgm:t>
    </dgm:pt>
    <dgm:pt modelId="{FC2F5AA1-4AAA-45EB-88FA-273EEB9DE9CE}" type="sibTrans" cxnId="{472D5E4D-354A-43F0-8922-22B94BDBF432}">
      <dgm:prSet/>
      <dgm:spPr/>
      <dgm:t>
        <a:bodyPr/>
        <a:lstStyle/>
        <a:p>
          <a:endParaRPr lang="ru-RU"/>
        </a:p>
      </dgm:t>
    </dgm:pt>
    <dgm:pt modelId="{E4FC44B7-7A53-4F69-900E-DB92E0026D25}">
      <dgm:prSet phldrT="[Текст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35 </a:t>
          </a:r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yoshida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119D03-1614-4E93-AE55-C61C2E444963}" type="parTrans" cxnId="{C87AFF99-68AD-44D6-9EDB-87919F3DBAA2}">
      <dgm:prSet/>
      <dgm:spPr/>
      <dgm:t>
        <a:bodyPr/>
        <a:lstStyle/>
        <a:p>
          <a:endParaRPr lang="ru-RU"/>
        </a:p>
      </dgm:t>
    </dgm:pt>
    <dgm:pt modelId="{7378FAB3-1A18-4D6C-97B7-7D0A81076851}" type="sibTrans" cxnId="{C87AFF99-68AD-44D6-9EDB-87919F3DBAA2}">
      <dgm:prSet/>
      <dgm:spPr/>
      <dgm:t>
        <a:bodyPr/>
        <a:lstStyle/>
        <a:p>
          <a:endParaRPr lang="ru-RU"/>
        </a:p>
      </dgm:t>
    </dgm:pt>
    <dgm:pt modelId="{F097D46E-0CAE-4C20-ACEC-53D431EC9D86}" type="pres">
      <dgm:prSet presAssocID="{90ECA3FA-758F-42F3-85BC-027529C1A7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319216-8CCC-44C8-A8E6-8400BF63968A}" type="pres">
      <dgm:prSet presAssocID="{53952F07-ECAB-4115-ADCA-80D3A86F0B23}" presName="hierRoot1" presStyleCnt="0"/>
      <dgm:spPr/>
    </dgm:pt>
    <dgm:pt modelId="{1B61C328-8866-4D3C-B5B0-563BC82D41DB}" type="pres">
      <dgm:prSet presAssocID="{53952F07-ECAB-4115-ADCA-80D3A86F0B23}" presName="composite" presStyleCnt="0"/>
      <dgm:spPr/>
    </dgm:pt>
    <dgm:pt modelId="{4823F7B4-4C56-4B30-B38E-46FC38634616}" type="pres">
      <dgm:prSet presAssocID="{53952F07-ECAB-4115-ADCA-80D3A86F0B23}" presName="background" presStyleLbl="node0" presStyleIdx="0" presStyleCnt="1"/>
      <dgm:spPr/>
    </dgm:pt>
    <dgm:pt modelId="{A42530EA-E7B0-4950-A923-1A118946F8CB}" type="pres">
      <dgm:prSet presAssocID="{53952F07-ECAB-4115-ADCA-80D3A86F0B23}" presName="text" presStyleLbl="fgAcc0" presStyleIdx="0" presStyleCnt="1" custScaleX="1559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930ACE-5B9F-4524-BC31-FA9816564A75}" type="pres">
      <dgm:prSet presAssocID="{53952F07-ECAB-4115-ADCA-80D3A86F0B23}" presName="hierChild2" presStyleCnt="0"/>
      <dgm:spPr/>
    </dgm:pt>
    <dgm:pt modelId="{C86531E9-0A6B-4EB0-8CF9-41F62C9B445D}" type="pres">
      <dgm:prSet presAssocID="{92D98298-0C4C-4F03-9055-6479062A983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E04AF1C-1FE1-4251-9023-B9F5D7391EC5}" type="pres">
      <dgm:prSet presAssocID="{7C98F96C-BC2B-4562-92B2-8CC8E0984D3A}" presName="hierRoot2" presStyleCnt="0"/>
      <dgm:spPr/>
    </dgm:pt>
    <dgm:pt modelId="{C8AED4F2-E423-4749-9062-9C9E83D46CD5}" type="pres">
      <dgm:prSet presAssocID="{7C98F96C-BC2B-4562-92B2-8CC8E0984D3A}" presName="composite2" presStyleCnt="0"/>
      <dgm:spPr/>
    </dgm:pt>
    <dgm:pt modelId="{AC42C0F1-E352-40F4-9A00-62B2D1C46DD7}" type="pres">
      <dgm:prSet presAssocID="{7C98F96C-BC2B-4562-92B2-8CC8E0984D3A}" presName="background2" presStyleLbl="node2" presStyleIdx="0" presStyleCnt="2"/>
      <dgm:spPr/>
    </dgm:pt>
    <dgm:pt modelId="{647588DF-FED3-4BC0-AD48-0A8190FD65AD}" type="pres">
      <dgm:prSet presAssocID="{7C98F96C-BC2B-4562-92B2-8CC8E0984D3A}" presName="text2" presStyleLbl="fgAcc2" presStyleIdx="0" presStyleCnt="2" custScaleX="2686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A0CB50-E281-4B00-B8B9-0E29341A1E87}" type="pres">
      <dgm:prSet presAssocID="{7C98F96C-BC2B-4562-92B2-8CC8E0984D3A}" presName="hierChild3" presStyleCnt="0"/>
      <dgm:spPr/>
    </dgm:pt>
    <dgm:pt modelId="{4EF23783-F678-430F-8810-159C118D1915}" type="pres">
      <dgm:prSet presAssocID="{F5D9CD00-D359-417E-8D91-0A3A82D870DB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AE174AE-FFA6-49C4-BA14-49498198DFD4}" type="pres">
      <dgm:prSet presAssocID="{2C631D00-585F-42D1-A776-AAC165CBF1C7}" presName="hierRoot3" presStyleCnt="0"/>
      <dgm:spPr/>
    </dgm:pt>
    <dgm:pt modelId="{E0719F2B-8F47-4C5E-947A-3753CD14340F}" type="pres">
      <dgm:prSet presAssocID="{2C631D00-585F-42D1-A776-AAC165CBF1C7}" presName="composite3" presStyleCnt="0"/>
      <dgm:spPr/>
    </dgm:pt>
    <dgm:pt modelId="{A045EE6A-73DB-4B79-BA89-12B702EC2DCA}" type="pres">
      <dgm:prSet presAssocID="{2C631D00-585F-42D1-A776-AAC165CBF1C7}" presName="background3" presStyleLbl="node3" presStyleIdx="0" presStyleCnt="3"/>
      <dgm:spPr/>
    </dgm:pt>
    <dgm:pt modelId="{7F878A6B-9612-4F9B-9AAA-81CB9CFBABCD}" type="pres">
      <dgm:prSet presAssocID="{2C631D00-585F-42D1-A776-AAC165CBF1C7}" presName="text3" presStyleLbl="fgAcc3" presStyleIdx="0" presStyleCnt="3" custScaleX="197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CC27CB-CDE6-41BE-8AD6-6F2D81978E4B}" type="pres">
      <dgm:prSet presAssocID="{2C631D00-585F-42D1-A776-AAC165CBF1C7}" presName="hierChild4" presStyleCnt="0"/>
      <dgm:spPr/>
    </dgm:pt>
    <dgm:pt modelId="{C6260A17-691C-48D2-A0A5-0210FB816780}" type="pres">
      <dgm:prSet presAssocID="{2BC522FD-5A6D-4D32-802F-2C654FD03929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D472C30-1C0F-4AFD-8336-8AFA38D92FCE}" type="pres">
      <dgm:prSet presAssocID="{5355AE17-ACAC-4EED-B5EE-89FF06EB61ED}" presName="hierRoot3" presStyleCnt="0"/>
      <dgm:spPr/>
    </dgm:pt>
    <dgm:pt modelId="{0C2710A3-3AED-4254-80FE-4A3E8EE6DEE6}" type="pres">
      <dgm:prSet presAssocID="{5355AE17-ACAC-4EED-B5EE-89FF06EB61ED}" presName="composite3" presStyleCnt="0"/>
      <dgm:spPr/>
    </dgm:pt>
    <dgm:pt modelId="{484ED5F2-D0EC-4396-9AD0-8B99693EA10E}" type="pres">
      <dgm:prSet presAssocID="{5355AE17-ACAC-4EED-B5EE-89FF06EB61ED}" presName="background3" presStyleLbl="node3" presStyleIdx="1" presStyleCnt="3"/>
      <dgm:spPr/>
    </dgm:pt>
    <dgm:pt modelId="{7003E5F8-9810-489F-8C82-AC301BC09022}" type="pres">
      <dgm:prSet presAssocID="{5355AE17-ACAC-4EED-B5EE-89FF06EB61ED}" presName="text3" presStyleLbl="fgAcc3" presStyleIdx="1" presStyleCnt="3" custScaleX="159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A97866-8595-49C1-98CE-F6F60A4DA77B}" type="pres">
      <dgm:prSet presAssocID="{5355AE17-ACAC-4EED-B5EE-89FF06EB61ED}" presName="hierChild4" presStyleCnt="0"/>
      <dgm:spPr/>
    </dgm:pt>
    <dgm:pt modelId="{9BB10BF1-17E2-4845-A429-2E41B86823FE}" type="pres">
      <dgm:prSet presAssocID="{9B5C05D4-9EB3-4390-9894-75297930E64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C0EC469-0C73-42FF-8E4B-F800E457AEBE}" type="pres">
      <dgm:prSet presAssocID="{51D5D3F4-3286-48EC-9352-36DE2FB07685}" presName="hierRoot2" presStyleCnt="0"/>
      <dgm:spPr/>
    </dgm:pt>
    <dgm:pt modelId="{193F7587-9753-4007-87FE-5C691073B1B5}" type="pres">
      <dgm:prSet presAssocID="{51D5D3F4-3286-48EC-9352-36DE2FB07685}" presName="composite2" presStyleCnt="0"/>
      <dgm:spPr/>
    </dgm:pt>
    <dgm:pt modelId="{81672105-DE06-4B37-A5AE-A7966B6FF6EE}" type="pres">
      <dgm:prSet presAssocID="{51D5D3F4-3286-48EC-9352-36DE2FB07685}" presName="background2" presStyleLbl="node2" presStyleIdx="1" presStyleCnt="2"/>
      <dgm:spPr/>
    </dgm:pt>
    <dgm:pt modelId="{F087B6D5-C5BC-4665-986A-A7F48949F284}" type="pres">
      <dgm:prSet presAssocID="{51D5D3F4-3286-48EC-9352-36DE2FB07685}" presName="text2" presStyleLbl="fgAcc2" presStyleIdx="1" presStyleCnt="2" custScaleX="204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79F0F9-BEDC-460B-8200-13C50E513760}" type="pres">
      <dgm:prSet presAssocID="{51D5D3F4-3286-48EC-9352-36DE2FB07685}" presName="hierChild3" presStyleCnt="0"/>
      <dgm:spPr/>
    </dgm:pt>
    <dgm:pt modelId="{E1F334BE-F76D-4A8D-905E-32CDE4B58B21}" type="pres">
      <dgm:prSet presAssocID="{6C119D03-1614-4E93-AE55-C61C2E444963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F2FEAC3-4CE3-4D82-9290-E0EAA3052A61}" type="pres">
      <dgm:prSet presAssocID="{E4FC44B7-7A53-4F69-900E-DB92E0026D25}" presName="hierRoot3" presStyleCnt="0"/>
      <dgm:spPr/>
    </dgm:pt>
    <dgm:pt modelId="{3B7D567A-C545-424A-A060-214A633310D9}" type="pres">
      <dgm:prSet presAssocID="{E4FC44B7-7A53-4F69-900E-DB92E0026D25}" presName="composite3" presStyleCnt="0"/>
      <dgm:spPr/>
    </dgm:pt>
    <dgm:pt modelId="{F6F52142-0B9F-4378-9ACF-C9BBFA579816}" type="pres">
      <dgm:prSet presAssocID="{E4FC44B7-7A53-4F69-900E-DB92E0026D25}" presName="background3" presStyleLbl="node3" presStyleIdx="2" presStyleCnt="3"/>
      <dgm:spPr/>
    </dgm:pt>
    <dgm:pt modelId="{4CCFD65E-FE97-4433-A216-1A5FDA86E2B1}" type="pres">
      <dgm:prSet presAssocID="{E4FC44B7-7A53-4F69-900E-DB92E0026D25}" presName="text3" presStyleLbl="fgAcc3" presStyleIdx="2" presStyleCnt="3" custScaleX="149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488F9-5621-44C9-91CC-E994BE26DEFD}" type="pres">
      <dgm:prSet presAssocID="{E4FC44B7-7A53-4F69-900E-DB92E0026D25}" presName="hierChild4" presStyleCnt="0"/>
      <dgm:spPr/>
    </dgm:pt>
  </dgm:ptLst>
  <dgm:cxnLst>
    <dgm:cxn modelId="{13FD4F8A-4179-4EEE-9A07-E94D202A1088}" type="presOf" srcId="{51D5D3F4-3286-48EC-9352-36DE2FB07685}" destId="{F087B6D5-C5BC-4665-986A-A7F48949F284}" srcOrd="0" destOrd="0" presId="urn:microsoft.com/office/officeart/2005/8/layout/hierarchy1"/>
    <dgm:cxn modelId="{D1BAA495-19F2-4AA4-951C-F99E70A24D80}" type="presOf" srcId="{53952F07-ECAB-4115-ADCA-80D3A86F0B23}" destId="{A42530EA-E7B0-4950-A923-1A118946F8CB}" srcOrd="0" destOrd="0" presId="urn:microsoft.com/office/officeart/2005/8/layout/hierarchy1"/>
    <dgm:cxn modelId="{04BDF139-CE8B-42F5-BDD5-D87213A8AC7C}" type="presOf" srcId="{2BC522FD-5A6D-4D32-802F-2C654FD03929}" destId="{C6260A17-691C-48D2-A0A5-0210FB816780}" srcOrd="0" destOrd="0" presId="urn:microsoft.com/office/officeart/2005/8/layout/hierarchy1"/>
    <dgm:cxn modelId="{289B404B-1BEE-4A6F-A77C-197D9B377593}" type="presOf" srcId="{90ECA3FA-758F-42F3-85BC-027529C1A7AF}" destId="{F097D46E-0CAE-4C20-ACEC-53D431EC9D86}" srcOrd="0" destOrd="0" presId="urn:microsoft.com/office/officeart/2005/8/layout/hierarchy1"/>
    <dgm:cxn modelId="{C87AFF99-68AD-44D6-9EDB-87919F3DBAA2}" srcId="{51D5D3F4-3286-48EC-9352-36DE2FB07685}" destId="{E4FC44B7-7A53-4F69-900E-DB92E0026D25}" srcOrd="0" destOrd="0" parTransId="{6C119D03-1614-4E93-AE55-C61C2E444963}" sibTransId="{7378FAB3-1A18-4D6C-97B7-7D0A81076851}"/>
    <dgm:cxn modelId="{B361F212-31BE-4B6D-8211-44FAB9B8CF88}" type="presOf" srcId="{9B5C05D4-9EB3-4390-9894-75297930E64A}" destId="{9BB10BF1-17E2-4845-A429-2E41B86823FE}" srcOrd="0" destOrd="0" presId="urn:microsoft.com/office/officeart/2005/8/layout/hierarchy1"/>
    <dgm:cxn modelId="{59791845-871D-4FF8-A7A1-5E73CCC4240F}" type="presOf" srcId="{5355AE17-ACAC-4EED-B5EE-89FF06EB61ED}" destId="{7003E5F8-9810-489F-8C82-AC301BC09022}" srcOrd="0" destOrd="0" presId="urn:microsoft.com/office/officeart/2005/8/layout/hierarchy1"/>
    <dgm:cxn modelId="{EB3F0DCB-1AE8-4BBA-A0BC-65A48E5CABA4}" type="presOf" srcId="{F5D9CD00-D359-417E-8D91-0A3A82D870DB}" destId="{4EF23783-F678-430F-8810-159C118D1915}" srcOrd="0" destOrd="0" presId="urn:microsoft.com/office/officeart/2005/8/layout/hierarchy1"/>
    <dgm:cxn modelId="{4CC83B0C-B615-43BF-AF7F-47469C5D6313}" type="presOf" srcId="{2C631D00-585F-42D1-A776-AAC165CBF1C7}" destId="{7F878A6B-9612-4F9B-9AAA-81CB9CFBABCD}" srcOrd="0" destOrd="0" presId="urn:microsoft.com/office/officeart/2005/8/layout/hierarchy1"/>
    <dgm:cxn modelId="{13579E2D-79EE-48AB-8D95-A9EEC5ED690D}" type="presOf" srcId="{6C119D03-1614-4E93-AE55-C61C2E444963}" destId="{E1F334BE-F76D-4A8D-905E-32CDE4B58B21}" srcOrd="0" destOrd="0" presId="urn:microsoft.com/office/officeart/2005/8/layout/hierarchy1"/>
    <dgm:cxn modelId="{7C9D4851-88BA-48C5-86AF-35641A1FA038}" type="presOf" srcId="{E4FC44B7-7A53-4F69-900E-DB92E0026D25}" destId="{4CCFD65E-FE97-4433-A216-1A5FDA86E2B1}" srcOrd="0" destOrd="0" presId="urn:microsoft.com/office/officeart/2005/8/layout/hierarchy1"/>
    <dgm:cxn modelId="{FAD4808C-0E4D-4C50-B20A-7784EC0C0722}" type="presOf" srcId="{7C98F96C-BC2B-4562-92B2-8CC8E0984D3A}" destId="{647588DF-FED3-4BC0-AD48-0A8190FD65AD}" srcOrd="0" destOrd="0" presId="urn:microsoft.com/office/officeart/2005/8/layout/hierarchy1"/>
    <dgm:cxn modelId="{99B1C46B-E875-4266-8E8F-F4829EDB49F6}" type="presOf" srcId="{92D98298-0C4C-4F03-9055-6479062A9831}" destId="{C86531E9-0A6B-4EB0-8CF9-41F62C9B445D}" srcOrd="0" destOrd="0" presId="urn:microsoft.com/office/officeart/2005/8/layout/hierarchy1"/>
    <dgm:cxn modelId="{AC82A8D0-014C-4612-8635-D13113908BFC}" srcId="{7C98F96C-BC2B-4562-92B2-8CC8E0984D3A}" destId="{5355AE17-ACAC-4EED-B5EE-89FF06EB61ED}" srcOrd="1" destOrd="0" parTransId="{2BC522FD-5A6D-4D32-802F-2C654FD03929}" sibTransId="{9ACB182E-6278-4E47-95B9-DC1B9BC2EC4C}"/>
    <dgm:cxn modelId="{8EAA47B9-7408-46CB-8B60-67A6CB5824C5}" srcId="{7C98F96C-BC2B-4562-92B2-8CC8E0984D3A}" destId="{2C631D00-585F-42D1-A776-AAC165CBF1C7}" srcOrd="0" destOrd="0" parTransId="{F5D9CD00-D359-417E-8D91-0A3A82D870DB}" sibTransId="{D42EE7BF-A232-44D2-BA60-4694EA7DA6C9}"/>
    <dgm:cxn modelId="{0FEFF129-4830-4342-AD24-7F32DA9BE7DE}" srcId="{53952F07-ECAB-4115-ADCA-80D3A86F0B23}" destId="{7C98F96C-BC2B-4562-92B2-8CC8E0984D3A}" srcOrd="0" destOrd="0" parTransId="{92D98298-0C4C-4F03-9055-6479062A9831}" sibTransId="{25E457D1-3C7D-4189-909B-E4120D2267C4}"/>
    <dgm:cxn modelId="{472D5E4D-354A-43F0-8922-22B94BDBF432}" srcId="{53952F07-ECAB-4115-ADCA-80D3A86F0B23}" destId="{51D5D3F4-3286-48EC-9352-36DE2FB07685}" srcOrd="1" destOrd="0" parTransId="{9B5C05D4-9EB3-4390-9894-75297930E64A}" sibTransId="{FC2F5AA1-4AAA-45EB-88FA-273EEB9DE9CE}"/>
    <dgm:cxn modelId="{A41DEB63-29D2-4F47-B07F-02391A573F79}" srcId="{90ECA3FA-758F-42F3-85BC-027529C1A7AF}" destId="{53952F07-ECAB-4115-ADCA-80D3A86F0B23}" srcOrd="0" destOrd="0" parTransId="{2F11B00B-9ECB-4002-ACCC-BCEA0BB1554F}" sibTransId="{5AC9CA20-91E5-4BBA-8D38-8A9C84D7BAE7}"/>
    <dgm:cxn modelId="{EEC15120-81C0-4C13-846F-E835314EC11E}" type="presParOf" srcId="{F097D46E-0CAE-4C20-ACEC-53D431EC9D86}" destId="{3D319216-8CCC-44C8-A8E6-8400BF63968A}" srcOrd="0" destOrd="0" presId="urn:microsoft.com/office/officeart/2005/8/layout/hierarchy1"/>
    <dgm:cxn modelId="{869561EA-9C75-4FD1-85D6-74EAA28542B4}" type="presParOf" srcId="{3D319216-8CCC-44C8-A8E6-8400BF63968A}" destId="{1B61C328-8866-4D3C-B5B0-563BC82D41DB}" srcOrd="0" destOrd="0" presId="urn:microsoft.com/office/officeart/2005/8/layout/hierarchy1"/>
    <dgm:cxn modelId="{24D79854-C561-429D-AF50-7465EF091B8F}" type="presParOf" srcId="{1B61C328-8866-4D3C-B5B0-563BC82D41DB}" destId="{4823F7B4-4C56-4B30-B38E-46FC38634616}" srcOrd="0" destOrd="0" presId="urn:microsoft.com/office/officeart/2005/8/layout/hierarchy1"/>
    <dgm:cxn modelId="{AE8259CA-9237-4D8B-8080-0B0CD8E108D5}" type="presParOf" srcId="{1B61C328-8866-4D3C-B5B0-563BC82D41DB}" destId="{A42530EA-E7B0-4950-A923-1A118946F8CB}" srcOrd="1" destOrd="0" presId="urn:microsoft.com/office/officeart/2005/8/layout/hierarchy1"/>
    <dgm:cxn modelId="{1148FA42-633C-490A-9889-E569D26017C1}" type="presParOf" srcId="{3D319216-8CCC-44C8-A8E6-8400BF63968A}" destId="{87930ACE-5B9F-4524-BC31-FA9816564A75}" srcOrd="1" destOrd="0" presId="urn:microsoft.com/office/officeart/2005/8/layout/hierarchy1"/>
    <dgm:cxn modelId="{B5F5B1EA-D5F2-464B-874D-6BA5B0A19233}" type="presParOf" srcId="{87930ACE-5B9F-4524-BC31-FA9816564A75}" destId="{C86531E9-0A6B-4EB0-8CF9-41F62C9B445D}" srcOrd="0" destOrd="0" presId="urn:microsoft.com/office/officeart/2005/8/layout/hierarchy1"/>
    <dgm:cxn modelId="{D91B81E0-3BE1-4BB3-8D63-DFB699548E6D}" type="presParOf" srcId="{87930ACE-5B9F-4524-BC31-FA9816564A75}" destId="{5E04AF1C-1FE1-4251-9023-B9F5D7391EC5}" srcOrd="1" destOrd="0" presId="urn:microsoft.com/office/officeart/2005/8/layout/hierarchy1"/>
    <dgm:cxn modelId="{C3019224-96C6-4236-A70D-5A6FB03A91AF}" type="presParOf" srcId="{5E04AF1C-1FE1-4251-9023-B9F5D7391EC5}" destId="{C8AED4F2-E423-4749-9062-9C9E83D46CD5}" srcOrd="0" destOrd="0" presId="urn:microsoft.com/office/officeart/2005/8/layout/hierarchy1"/>
    <dgm:cxn modelId="{687A0129-7350-49D5-A41D-00DEFAAB5A54}" type="presParOf" srcId="{C8AED4F2-E423-4749-9062-9C9E83D46CD5}" destId="{AC42C0F1-E352-40F4-9A00-62B2D1C46DD7}" srcOrd="0" destOrd="0" presId="urn:microsoft.com/office/officeart/2005/8/layout/hierarchy1"/>
    <dgm:cxn modelId="{8B74D17B-CC3B-47A5-9726-7FC235CEBB75}" type="presParOf" srcId="{C8AED4F2-E423-4749-9062-9C9E83D46CD5}" destId="{647588DF-FED3-4BC0-AD48-0A8190FD65AD}" srcOrd="1" destOrd="0" presId="urn:microsoft.com/office/officeart/2005/8/layout/hierarchy1"/>
    <dgm:cxn modelId="{DEE1C137-8C3D-482D-BA2C-8F533BC1BC8E}" type="presParOf" srcId="{5E04AF1C-1FE1-4251-9023-B9F5D7391EC5}" destId="{F5A0CB50-E281-4B00-B8B9-0E29341A1E87}" srcOrd="1" destOrd="0" presId="urn:microsoft.com/office/officeart/2005/8/layout/hierarchy1"/>
    <dgm:cxn modelId="{066656DB-5A3D-4587-9E7E-0305E405C2FF}" type="presParOf" srcId="{F5A0CB50-E281-4B00-B8B9-0E29341A1E87}" destId="{4EF23783-F678-430F-8810-159C118D1915}" srcOrd="0" destOrd="0" presId="urn:microsoft.com/office/officeart/2005/8/layout/hierarchy1"/>
    <dgm:cxn modelId="{275D0D4D-B03D-4B50-AC83-65ECFA1E3190}" type="presParOf" srcId="{F5A0CB50-E281-4B00-B8B9-0E29341A1E87}" destId="{8AE174AE-FFA6-49C4-BA14-49498198DFD4}" srcOrd="1" destOrd="0" presId="urn:microsoft.com/office/officeart/2005/8/layout/hierarchy1"/>
    <dgm:cxn modelId="{F7E612D8-2B01-4856-B3B2-69435B2CF577}" type="presParOf" srcId="{8AE174AE-FFA6-49C4-BA14-49498198DFD4}" destId="{E0719F2B-8F47-4C5E-947A-3753CD14340F}" srcOrd="0" destOrd="0" presId="urn:microsoft.com/office/officeart/2005/8/layout/hierarchy1"/>
    <dgm:cxn modelId="{8AD22B06-0AFF-4968-B88A-D2D0B3EBEC32}" type="presParOf" srcId="{E0719F2B-8F47-4C5E-947A-3753CD14340F}" destId="{A045EE6A-73DB-4B79-BA89-12B702EC2DCA}" srcOrd="0" destOrd="0" presId="urn:microsoft.com/office/officeart/2005/8/layout/hierarchy1"/>
    <dgm:cxn modelId="{3AF3551B-5121-4A94-9230-948E22C5328E}" type="presParOf" srcId="{E0719F2B-8F47-4C5E-947A-3753CD14340F}" destId="{7F878A6B-9612-4F9B-9AAA-81CB9CFBABCD}" srcOrd="1" destOrd="0" presId="urn:microsoft.com/office/officeart/2005/8/layout/hierarchy1"/>
    <dgm:cxn modelId="{D7D8CCCA-A41E-4F35-8403-C072BE18B9AB}" type="presParOf" srcId="{8AE174AE-FFA6-49C4-BA14-49498198DFD4}" destId="{EBCC27CB-CDE6-41BE-8AD6-6F2D81978E4B}" srcOrd="1" destOrd="0" presId="urn:microsoft.com/office/officeart/2005/8/layout/hierarchy1"/>
    <dgm:cxn modelId="{01DDD55C-ADD9-461C-B603-A90CB24817D5}" type="presParOf" srcId="{F5A0CB50-E281-4B00-B8B9-0E29341A1E87}" destId="{C6260A17-691C-48D2-A0A5-0210FB816780}" srcOrd="2" destOrd="0" presId="urn:microsoft.com/office/officeart/2005/8/layout/hierarchy1"/>
    <dgm:cxn modelId="{B757DFBE-D4F0-46C5-A679-3B2453F04D4F}" type="presParOf" srcId="{F5A0CB50-E281-4B00-B8B9-0E29341A1E87}" destId="{ED472C30-1C0F-4AFD-8336-8AFA38D92FCE}" srcOrd="3" destOrd="0" presId="urn:microsoft.com/office/officeart/2005/8/layout/hierarchy1"/>
    <dgm:cxn modelId="{15AD874D-0153-426D-B575-08C0582E99C0}" type="presParOf" srcId="{ED472C30-1C0F-4AFD-8336-8AFA38D92FCE}" destId="{0C2710A3-3AED-4254-80FE-4A3E8EE6DEE6}" srcOrd="0" destOrd="0" presId="urn:microsoft.com/office/officeart/2005/8/layout/hierarchy1"/>
    <dgm:cxn modelId="{B25BFA65-DEC3-4D98-A409-8057A59A07C3}" type="presParOf" srcId="{0C2710A3-3AED-4254-80FE-4A3E8EE6DEE6}" destId="{484ED5F2-D0EC-4396-9AD0-8B99693EA10E}" srcOrd="0" destOrd="0" presId="urn:microsoft.com/office/officeart/2005/8/layout/hierarchy1"/>
    <dgm:cxn modelId="{ACD69638-0CF4-4091-87A8-40947F85F1F6}" type="presParOf" srcId="{0C2710A3-3AED-4254-80FE-4A3E8EE6DEE6}" destId="{7003E5F8-9810-489F-8C82-AC301BC09022}" srcOrd="1" destOrd="0" presId="urn:microsoft.com/office/officeart/2005/8/layout/hierarchy1"/>
    <dgm:cxn modelId="{702B1402-AAA0-4889-A5E9-1B019A613140}" type="presParOf" srcId="{ED472C30-1C0F-4AFD-8336-8AFA38D92FCE}" destId="{BAA97866-8595-49C1-98CE-F6F60A4DA77B}" srcOrd="1" destOrd="0" presId="urn:microsoft.com/office/officeart/2005/8/layout/hierarchy1"/>
    <dgm:cxn modelId="{A6682EC8-361F-4AB0-9868-216E2593E0F0}" type="presParOf" srcId="{87930ACE-5B9F-4524-BC31-FA9816564A75}" destId="{9BB10BF1-17E2-4845-A429-2E41B86823FE}" srcOrd="2" destOrd="0" presId="urn:microsoft.com/office/officeart/2005/8/layout/hierarchy1"/>
    <dgm:cxn modelId="{5D8211E7-E653-41B6-ACB3-1E2E79298A89}" type="presParOf" srcId="{87930ACE-5B9F-4524-BC31-FA9816564A75}" destId="{4C0EC469-0C73-42FF-8E4B-F800E457AEBE}" srcOrd="3" destOrd="0" presId="urn:microsoft.com/office/officeart/2005/8/layout/hierarchy1"/>
    <dgm:cxn modelId="{D122E06B-40E7-4A7D-A5E9-19B7C331B63D}" type="presParOf" srcId="{4C0EC469-0C73-42FF-8E4B-F800E457AEBE}" destId="{193F7587-9753-4007-87FE-5C691073B1B5}" srcOrd="0" destOrd="0" presId="urn:microsoft.com/office/officeart/2005/8/layout/hierarchy1"/>
    <dgm:cxn modelId="{E500F786-4057-4CAB-9229-5B3AEB85E3C7}" type="presParOf" srcId="{193F7587-9753-4007-87FE-5C691073B1B5}" destId="{81672105-DE06-4B37-A5AE-A7966B6FF6EE}" srcOrd="0" destOrd="0" presId="urn:microsoft.com/office/officeart/2005/8/layout/hierarchy1"/>
    <dgm:cxn modelId="{F7C45056-9061-41F1-8AF2-449FEDE3A244}" type="presParOf" srcId="{193F7587-9753-4007-87FE-5C691073B1B5}" destId="{F087B6D5-C5BC-4665-986A-A7F48949F284}" srcOrd="1" destOrd="0" presId="urn:microsoft.com/office/officeart/2005/8/layout/hierarchy1"/>
    <dgm:cxn modelId="{89CFCBBE-9907-4B2E-905C-983404738112}" type="presParOf" srcId="{4C0EC469-0C73-42FF-8E4B-F800E457AEBE}" destId="{9C79F0F9-BEDC-460B-8200-13C50E513760}" srcOrd="1" destOrd="0" presId="urn:microsoft.com/office/officeart/2005/8/layout/hierarchy1"/>
    <dgm:cxn modelId="{3F980CA9-6968-497D-BDF7-37FB7DC888EA}" type="presParOf" srcId="{9C79F0F9-BEDC-460B-8200-13C50E513760}" destId="{E1F334BE-F76D-4A8D-905E-32CDE4B58B21}" srcOrd="0" destOrd="0" presId="urn:microsoft.com/office/officeart/2005/8/layout/hierarchy1"/>
    <dgm:cxn modelId="{12A9B1A8-D063-46AC-9C6A-DF106E535846}" type="presParOf" srcId="{9C79F0F9-BEDC-460B-8200-13C50E513760}" destId="{FF2FEAC3-4CE3-4D82-9290-E0EAA3052A61}" srcOrd="1" destOrd="0" presId="urn:microsoft.com/office/officeart/2005/8/layout/hierarchy1"/>
    <dgm:cxn modelId="{D4BD9010-974A-4B20-B0B9-AF6811C251C6}" type="presParOf" srcId="{FF2FEAC3-4CE3-4D82-9290-E0EAA3052A61}" destId="{3B7D567A-C545-424A-A060-214A633310D9}" srcOrd="0" destOrd="0" presId="urn:microsoft.com/office/officeart/2005/8/layout/hierarchy1"/>
    <dgm:cxn modelId="{AEFFFCC1-425A-4E0D-A6F0-79C14A044EBA}" type="presParOf" srcId="{3B7D567A-C545-424A-A060-214A633310D9}" destId="{F6F52142-0B9F-4378-9ACF-C9BBFA579816}" srcOrd="0" destOrd="0" presId="urn:microsoft.com/office/officeart/2005/8/layout/hierarchy1"/>
    <dgm:cxn modelId="{1BD53E2F-227A-4688-B4F5-58CCFE434D16}" type="presParOf" srcId="{3B7D567A-C545-424A-A060-214A633310D9}" destId="{4CCFD65E-FE97-4433-A216-1A5FDA86E2B1}" srcOrd="1" destOrd="0" presId="urn:microsoft.com/office/officeart/2005/8/layout/hierarchy1"/>
    <dgm:cxn modelId="{79267A5A-0101-471B-A5B1-FA51219D0FDE}" type="presParOf" srcId="{FF2FEAC3-4CE3-4D82-9290-E0EAA3052A61}" destId="{202488F9-5621-44C9-91CC-E994BE26DE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DC47C2-3A26-415B-A262-D637CBC859C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7C7361-B2E6-44C4-BF23-08B8EA25107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G‘azal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00FA23-8739-4399-8F04-92240766C64F}" type="parTrans" cxnId="{D4FE456B-A9B1-4753-BBAA-742ECBA218C1}">
      <dgm:prSet/>
      <dgm:spPr/>
      <dgm:t>
        <a:bodyPr/>
        <a:lstStyle/>
        <a:p>
          <a:endParaRPr lang="ru-RU"/>
        </a:p>
      </dgm:t>
    </dgm:pt>
    <dgm:pt modelId="{8ABCAC26-4E82-4A93-91C4-B0FD45D7E5E8}" type="sibTrans" cxnId="{D4FE456B-A9B1-4753-BBAA-742ECBA218C1}">
      <dgm:prSet/>
      <dgm:spPr/>
      <dgm:t>
        <a:bodyPr/>
        <a:lstStyle/>
        <a:p>
          <a:endParaRPr lang="ru-RU"/>
        </a:p>
      </dgm:t>
    </dgm:pt>
    <dgm:pt modelId="{23F177AD-C368-463F-8659-4785F40538EE}">
      <dgm:prSet phldrT="[Текст]" phldr="1"/>
      <dgm:spPr/>
      <dgm:t>
        <a:bodyPr/>
        <a:lstStyle/>
        <a:p>
          <a:endParaRPr lang="ru-RU"/>
        </a:p>
      </dgm:t>
    </dgm:pt>
    <dgm:pt modelId="{8E2280C2-2C8C-45DC-85A4-E6FFE668928D}" type="parTrans" cxnId="{9458C96C-BC6C-49C5-A206-1633AFF00A53}">
      <dgm:prSet/>
      <dgm:spPr/>
      <dgm:t>
        <a:bodyPr/>
        <a:lstStyle/>
        <a:p>
          <a:endParaRPr lang="ru-RU"/>
        </a:p>
      </dgm:t>
    </dgm:pt>
    <dgm:pt modelId="{B0591FAD-63E0-4DD6-87EC-3A885EAF2F99}" type="sibTrans" cxnId="{9458C96C-BC6C-49C5-A206-1633AFF00A53}">
      <dgm:prSet/>
      <dgm:spPr/>
      <dgm:t>
        <a:bodyPr/>
        <a:lstStyle/>
        <a:p>
          <a:endParaRPr lang="ru-RU"/>
        </a:p>
      </dgm:t>
    </dgm:pt>
    <dgm:pt modelId="{C51A6F8F-A860-4AB9-A325-311C75891DD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Muxammas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EB01CB-BF17-4AE8-85C3-BCDC61A6AB7C}" type="parTrans" cxnId="{FE9255C4-5928-47EC-B313-E5B1C6ECE11F}">
      <dgm:prSet/>
      <dgm:spPr/>
      <dgm:t>
        <a:bodyPr/>
        <a:lstStyle/>
        <a:p>
          <a:endParaRPr lang="ru-RU"/>
        </a:p>
      </dgm:t>
    </dgm:pt>
    <dgm:pt modelId="{0A05AC30-8ACD-4836-96B0-AF79ED1FBA18}" type="sibTrans" cxnId="{FE9255C4-5928-47EC-B313-E5B1C6ECE11F}">
      <dgm:prSet/>
      <dgm:spPr/>
      <dgm:t>
        <a:bodyPr/>
        <a:lstStyle/>
        <a:p>
          <a:endParaRPr lang="ru-RU"/>
        </a:p>
      </dgm:t>
    </dgm:pt>
    <dgm:pt modelId="{AA248FD1-D927-42AE-B4B3-6DF12631DD47}">
      <dgm:prSet phldrT="[Текст]" phldr="1"/>
      <dgm:spPr/>
      <dgm:t>
        <a:bodyPr/>
        <a:lstStyle/>
        <a:p>
          <a:endParaRPr lang="ru-RU"/>
        </a:p>
      </dgm:t>
    </dgm:pt>
    <dgm:pt modelId="{B6811E59-64FE-4E01-991B-A718D1F4EB3A}" type="parTrans" cxnId="{5C9B9E0D-DB7E-45DE-99DD-4E5F382C7303}">
      <dgm:prSet/>
      <dgm:spPr/>
      <dgm:t>
        <a:bodyPr/>
        <a:lstStyle/>
        <a:p>
          <a:endParaRPr lang="ru-RU"/>
        </a:p>
      </dgm:t>
    </dgm:pt>
    <dgm:pt modelId="{B4D8DE15-9F1E-4BEB-9CE8-62FC5C71D46C}" type="sibTrans" cxnId="{5C9B9E0D-DB7E-45DE-99DD-4E5F382C7303}">
      <dgm:prSet/>
      <dgm:spPr/>
      <dgm:t>
        <a:bodyPr/>
        <a:lstStyle/>
        <a:p>
          <a:endParaRPr lang="ru-RU"/>
        </a:p>
      </dgm:t>
    </dgm:pt>
    <dgm:pt modelId="{8643E201-3480-47EA-8E93-561167D12089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Masnaviy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622648-9828-421F-97B4-F6EDC6812FBD}" type="parTrans" cxnId="{0F47899A-DAE2-45CF-A61E-7661606EB7B2}">
      <dgm:prSet/>
      <dgm:spPr/>
      <dgm:t>
        <a:bodyPr/>
        <a:lstStyle/>
        <a:p>
          <a:endParaRPr lang="ru-RU"/>
        </a:p>
      </dgm:t>
    </dgm:pt>
    <dgm:pt modelId="{3DE97F47-B658-4C9E-BD66-659A118C487D}" type="sibTrans" cxnId="{0F47899A-DAE2-45CF-A61E-7661606EB7B2}">
      <dgm:prSet/>
      <dgm:spPr/>
      <dgm:t>
        <a:bodyPr/>
        <a:lstStyle/>
        <a:p>
          <a:endParaRPr lang="ru-RU"/>
        </a:p>
      </dgm:t>
    </dgm:pt>
    <dgm:pt modelId="{A751FE9D-EAD5-42ED-AFCF-885F5C891611}">
      <dgm:prSet phldrT="[Текст]" phldr="1"/>
      <dgm:spPr/>
      <dgm:t>
        <a:bodyPr/>
        <a:lstStyle/>
        <a:p>
          <a:endParaRPr lang="ru-RU"/>
        </a:p>
      </dgm:t>
    </dgm:pt>
    <dgm:pt modelId="{D2A0DE21-64D4-4156-AC4B-1802BAFDA05C}" type="parTrans" cxnId="{FBB0ECA9-95E7-473B-86D8-A042F288AEC0}">
      <dgm:prSet/>
      <dgm:spPr/>
      <dgm:t>
        <a:bodyPr/>
        <a:lstStyle/>
        <a:p>
          <a:endParaRPr lang="ru-RU"/>
        </a:p>
      </dgm:t>
    </dgm:pt>
    <dgm:pt modelId="{B5632ADD-69B7-40B1-8717-0E1E33AF989B}" type="sibTrans" cxnId="{FBB0ECA9-95E7-473B-86D8-A042F288AEC0}">
      <dgm:prSet/>
      <dgm:spPr/>
      <dgm:t>
        <a:bodyPr/>
        <a:lstStyle/>
        <a:p>
          <a:endParaRPr lang="ru-RU"/>
        </a:p>
      </dgm:t>
    </dgm:pt>
    <dgm:pt modelId="{64AF1B06-6526-4F7E-BBD4-27403C9B6213}" type="pres">
      <dgm:prSet presAssocID="{C4DC47C2-3A26-415B-A262-D637CBC859C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A4B1DDF-0C9E-426D-A95E-3DC9B8CCBF79}" type="pres">
      <dgm:prSet presAssocID="{D87C7361-B2E6-44C4-BF23-08B8EA25107B}" presName="composite" presStyleCnt="0"/>
      <dgm:spPr/>
    </dgm:pt>
    <dgm:pt modelId="{7A5161E6-2755-4D38-8835-D4D098F278F8}" type="pres">
      <dgm:prSet presAssocID="{D87C7361-B2E6-44C4-BF23-08B8EA25107B}" presName="bentUpArrow1" presStyleLbl="alignImgPlace1" presStyleIdx="0" presStyleCnt="2" custLinFactNeighborX="-55601" custLinFactNeighborY="-276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E45B5D2-449B-45EF-BA8E-0674F22E5430}" type="pres">
      <dgm:prSet presAssocID="{D87C7361-B2E6-44C4-BF23-08B8EA25107B}" presName="ParentText" presStyleLbl="node1" presStyleIdx="0" presStyleCnt="3" custScaleX="2528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955E6-003F-467C-ADEE-E55F2AE1F5A1}" type="pres">
      <dgm:prSet presAssocID="{D87C7361-B2E6-44C4-BF23-08B8EA25107B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41FAD-90E0-4270-AFA6-3D7CDBDE22C9}" type="pres">
      <dgm:prSet presAssocID="{8ABCAC26-4E82-4A93-91C4-B0FD45D7E5E8}" presName="sibTrans" presStyleCnt="0"/>
      <dgm:spPr/>
    </dgm:pt>
    <dgm:pt modelId="{D22BE3BE-A328-4EC9-9994-BE78F464CDC6}" type="pres">
      <dgm:prSet presAssocID="{C51A6F8F-A860-4AB9-A325-311C75891DD3}" presName="composite" presStyleCnt="0"/>
      <dgm:spPr/>
    </dgm:pt>
    <dgm:pt modelId="{EB52B330-C959-4759-B69C-34A50182AC7A}" type="pres">
      <dgm:prSet presAssocID="{C51A6F8F-A860-4AB9-A325-311C75891DD3}" presName="bentUpArrow1" presStyleLbl="alignImgPlace1" presStyleIdx="1" presStyleCnt="2" custScaleX="89651" custScaleY="114649" custLinFactNeighborX="-80856" custLinFactNeighborY="9868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E97B18C-DB11-45AA-81A5-43DB2FFDCB5A}" type="pres">
      <dgm:prSet presAssocID="{C51A6F8F-A860-4AB9-A325-311C75891DD3}" presName="ParentText" presStyleLbl="node1" presStyleIdx="1" presStyleCnt="3" custScaleX="2333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C8FC6-0951-4B24-8408-7BE74DCCB91F}" type="pres">
      <dgm:prSet presAssocID="{C51A6F8F-A860-4AB9-A325-311C75891DD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116E5-4C86-4D14-AE22-44A393694870}" type="pres">
      <dgm:prSet presAssocID="{0A05AC30-8ACD-4836-96B0-AF79ED1FBA18}" presName="sibTrans" presStyleCnt="0"/>
      <dgm:spPr/>
    </dgm:pt>
    <dgm:pt modelId="{71EFD481-451C-4F0C-A625-61ACB552566B}" type="pres">
      <dgm:prSet presAssocID="{8643E201-3480-47EA-8E93-561167D12089}" presName="composite" presStyleCnt="0"/>
      <dgm:spPr/>
    </dgm:pt>
    <dgm:pt modelId="{946761C9-AD39-4772-84E2-5E36D6B3288D}" type="pres">
      <dgm:prSet presAssocID="{8643E201-3480-47EA-8E93-561167D12089}" presName="ParentText" presStyleLbl="node1" presStyleIdx="2" presStyleCnt="3" custScaleX="183501" custLinFactNeighborX="-33537" custLinFactNeighborY="16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FCC38-89F7-4866-A151-FD33DFB45927}" type="pres">
      <dgm:prSet presAssocID="{8643E201-3480-47EA-8E93-561167D12089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47899A-DAE2-45CF-A61E-7661606EB7B2}" srcId="{C4DC47C2-3A26-415B-A262-D637CBC859C4}" destId="{8643E201-3480-47EA-8E93-561167D12089}" srcOrd="2" destOrd="0" parTransId="{C4622648-9828-421F-97B4-F6EDC6812FBD}" sibTransId="{3DE97F47-B658-4C9E-BD66-659A118C487D}"/>
    <dgm:cxn modelId="{39E02B54-3E9D-42F5-91EA-A1B7ECF0630D}" type="presOf" srcId="{8643E201-3480-47EA-8E93-561167D12089}" destId="{946761C9-AD39-4772-84E2-5E36D6B3288D}" srcOrd="0" destOrd="0" presId="urn:microsoft.com/office/officeart/2005/8/layout/StepDownProcess"/>
    <dgm:cxn modelId="{64E3C92D-A6ED-4548-BD97-6DBCECD92FA9}" type="presOf" srcId="{A751FE9D-EAD5-42ED-AFCF-885F5C891611}" destId="{46FFCC38-89F7-4866-A151-FD33DFB45927}" srcOrd="0" destOrd="0" presId="urn:microsoft.com/office/officeart/2005/8/layout/StepDownProcess"/>
    <dgm:cxn modelId="{5C9B9E0D-DB7E-45DE-99DD-4E5F382C7303}" srcId="{C51A6F8F-A860-4AB9-A325-311C75891DD3}" destId="{AA248FD1-D927-42AE-B4B3-6DF12631DD47}" srcOrd="0" destOrd="0" parTransId="{B6811E59-64FE-4E01-991B-A718D1F4EB3A}" sibTransId="{B4D8DE15-9F1E-4BEB-9CE8-62FC5C71D46C}"/>
    <dgm:cxn modelId="{0E47A04A-DA09-4899-80CC-EAEA3C661752}" type="presOf" srcId="{D87C7361-B2E6-44C4-BF23-08B8EA25107B}" destId="{FE45B5D2-449B-45EF-BA8E-0674F22E5430}" srcOrd="0" destOrd="0" presId="urn:microsoft.com/office/officeart/2005/8/layout/StepDownProcess"/>
    <dgm:cxn modelId="{9CD4A4E7-E09D-418C-926D-3E92598B270E}" type="presOf" srcId="{C51A6F8F-A860-4AB9-A325-311C75891DD3}" destId="{FE97B18C-DB11-45AA-81A5-43DB2FFDCB5A}" srcOrd="0" destOrd="0" presId="urn:microsoft.com/office/officeart/2005/8/layout/StepDownProcess"/>
    <dgm:cxn modelId="{D4FE456B-A9B1-4753-BBAA-742ECBA218C1}" srcId="{C4DC47C2-3A26-415B-A262-D637CBC859C4}" destId="{D87C7361-B2E6-44C4-BF23-08B8EA25107B}" srcOrd="0" destOrd="0" parTransId="{1E00FA23-8739-4399-8F04-92240766C64F}" sibTransId="{8ABCAC26-4E82-4A93-91C4-B0FD45D7E5E8}"/>
    <dgm:cxn modelId="{FBB0ECA9-95E7-473B-86D8-A042F288AEC0}" srcId="{8643E201-3480-47EA-8E93-561167D12089}" destId="{A751FE9D-EAD5-42ED-AFCF-885F5C891611}" srcOrd="0" destOrd="0" parTransId="{D2A0DE21-64D4-4156-AC4B-1802BAFDA05C}" sibTransId="{B5632ADD-69B7-40B1-8717-0E1E33AF989B}"/>
    <dgm:cxn modelId="{015201B7-84B5-4624-9F82-C414BE60C4BD}" type="presOf" srcId="{C4DC47C2-3A26-415B-A262-D637CBC859C4}" destId="{64AF1B06-6526-4F7E-BBD4-27403C9B6213}" srcOrd="0" destOrd="0" presId="urn:microsoft.com/office/officeart/2005/8/layout/StepDownProcess"/>
    <dgm:cxn modelId="{82CE47D7-5E6E-4E3A-80F9-8CE01110CE4E}" type="presOf" srcId="{AA248FD1-D927-42AE-B4B3-6DF12631DD47}" destId="{94BC8FC6-0951-4B24-8408-7BE74DCCB91F}" srcOrd="0" destOrd="0" presId="urn:microsoft.com/office/officeart/2005/8/layout/StepDownProcess"/>
    <dgm:cxn modelId="{9458C96C-BC6C-49C5-A206-1633AFF00A53}" srcId="{D87C7361-B2E6-44C4-BF23-08B8EA25107B}" destId="{23F177AD-C368-463F-8659-4785F40538EE}" srcOrd="0" destOrd="0" parTransId="{8E2280C2-2C8C-45DC-85A4-E6FFE668928D}" sibTransId="{B0591FAD-63E0-4DD6-87EC-3A885EAF2F99}"/>
    <dgm:cxn modelId="{9571175E-B92B-4B02-B76C-D9EF4C0386FB}" type="presOf" srcId="{23F177AD-C368-463F-8659-4785F40538EE}" destId="{4F1955E6-003F-467C-ADEE-E55F2AE1F5A1}" srcOrd="0" destOrd="0" presId="urn:microsoft.com/office/officeart/2005/8/layout/StepDownProcess"/>
    <dgm:cxn modelId="{FE9255C4-5928-47EC-B313-E5B1C6ECE11F}" srcId="{C4DC47C2-3A26-415B-A262-D637CBC859C4}" destId="{C51A6F8F-A860-4AB9-A325-311C75891DD3}" srcOrd="1" destOrd="0" parTransId="{0DEB01CB-BF17-4AE8-85C3-BCDC61A6AB7C}" sibTransId="{0A05AC30-8ACD-4836-96B0-AF79ED1FBA18}"/>
    <dgm:cxn modelId="{BE4085FC-5401-4F9C-BF3B-A6EAC13524EB}" type="presParOf" srcId="{64AF1B06-6526-4F7E-BBD4-27403C9B6213}" destId="{6A4B1DDF-0C9E-426D-A95E-3DC9B8CCBF79}" srcOrd="0" destOrd="0" presId="urn:microsoft.com/office/officeart/2005/8/layout/StepDownProcess"/>
    <dgm:cxn modelId="{732CA984-01A8-4378-AA72-3D64E710E608}" type="presParOf" srcId="{6A4B1DDF-0C9E-426D-A95E-3DC9B8CCBF79}" destId="{7A5161E6-2755-4D38-8835-D4D098F278F8}" srcOrd="0" destOrd="0" presId="urn:microsoft.com/office/officeart/2005/8/layout/StepDownProcess"/>
    <dgm:cxn modelId="{76260515-EB85-4C39-9D3B-DD38E5C421B1}" type="presParOf" srcId="{6A4B1DDF-0C9E-426D-A95E-3DC9B8CCBF79}" destId="{FE45B5D2-449B-45EF-BA8E-0674F22E5430}" srcOrd="1" destOrd="0" presId="urn:microsoft.com/office/officeart/2005/8/layout/StepDownProcess"/>
    <dgm:cxn modelId="{50B2AD0C-CBB3-4704-B056-49B4FE62D481}" type="presParOf" srcId="{6A4B1DDF-0C9E-426D-A95E-3DC9B8CCBF79}" destId="{4F1955E6-003F-467C-ADEE-E55F2AE1F5A1}" srcOrd="2" destOrd="0" presId="urn:microsoft.com/office/officeart/2005/8/layout/StepDownProcess"/>
    <dgm:cxn modelId="{D95C942F-F7FE-45BF-AA3B-C0FF4973848A}" type="presParOf" srcId="{64AF1B06-6526-4F7E-BBD4-27403C9B6213}" destId="{52541FAD-90E0-4270-AFA6-3D7CDBDE22C9}" srcOrd="1" destOrd="0" presId="urn:microsoft.com/office/officeart/2005/8/layout/StepDownProcess"/>
    <dgm:cxn modelId="{9215F1C7-596F-4D4D-B387-7C9C0591AF36}" type="presParOf" srcId="{64AF1B06-6526-4F7E-BBD4-27403C9B6213}" destId="{D22BE3BE-A328-4EC9-9994-BE78F464CDC6}" srcOrd="2" destOrd="0" presId="urn:microsoft.com/office/officeart/2005/8/layout/StepDownProcess"/>
    <dgm:cxn modelId="{84A735E7-2489-4AA0-A20A-4187980E2F07}" type="presParOf" srcId="{D22BE3BE-A328-4EC9-9994-BE78F464CDC6}" destId="{EB52B330-C959-4759-B69C-34A50182AC7A}" srcOrd="0" destOrd="0" presId="urn:microsoft.com/office/officeart/2005/8/layout/StepDownProcess"/>
    <dgm:cxn modelId="{4E892B63-B753-4C11-93F6-208A06EF81FB}" type="presParOf" srcId="{D22BE3BE-A328-4EC9-9994-BE78F464CDC6}" destId="{FE97B18C-DB11-45AA-81A5-43DB2FFDCB5A}" srcOrd="1" destOrd="0" presId="urn:microsoft.com/office/officeart/2005/8/layout/StepDownProcess"/>
    <dgm:cxn modelId="{807594DC-E8F8-4891-888D-6201D449125A}" type="presParOf" srcId="{D22BE3BE-A328-4EC9-9994-BE78F464CDC6}" destId="{94BC8FC6-0951-4B24-8408-7BE74DCCB91F}" srcOrd="2" destOrd="0" presId="urn:microsoft.com/office/officeart/2005/8/layout/StepDownProcess"/>
    <dgm:cxn modelId="{D1C3D951-ACEB-40E9-B199-B461BA485ADF}" type="presParOf" srcId="{64AF1B06-6526-4F7E-BBD4-27403C9B6213}" destId="{F02116E5-4C86-4D14-AE22-44A393694870}" srcOrd="3" destOrd="0" presId="urn:microsoft.com/office/officeart/2005/8/layout/StepDownProcess"/>
    <dgm:cxn modelId="{C34447D0-5725-47E3-8E36-5E6519887000}" type="presParOf" srcId="{64AF1B06-6526-4F7E-BBD4-27403C9B6213}" destId="{71EFD481-451C-4F0C-A625-61ACB552566B}" srcOrd="4" destOrd="0" presId="urn:microsoft.com/office/officeart/2005/8/layout/StepDownProcess"/>
    <dgm:cxn modelId="{DBE5DFC6-AA73-490A-8487-D1CAC45F3D23}" type="presParOf" srcId="{71EFD481-451C-4F0C-A625-61ACB552566B}" destId="{946761C9-AD39-4772-84E2-5E36D6B3288D}" srcOrd="0" destOrd="0" presId="urn:microsoft.com/office/officeart/2005/8/layout/StepDownProcess"/>
    <dgm:cxn modelId="{980A7A6C-C1C8-4BB4-988C-5F982393D8AD}" type="presParOf" srcId="{71EFD481-451C-4F0C-A625-61ACB552566B}" destId="{46FFCC38-89F7-4866-A151-FD33DFB4592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0CE2AE-B7F7-41BE-ADB7-FBEBC561F339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DAE1688-A1D4-482B-8B82-3AF734077AD7}" type="pres">
      <dgm:prSet presAssocID="{090CE2AE-B7F7-41BE-ADB7-FBEBC561F339}" presName="linearFlow" presStyleCnt="0">
        <dgm:presLayoutVars>
          <dgm:dir/>
          <dgm:resizeHandles val="exact"/>
        </dgm:presLayoutVars>
      </dgm:prSet>
      <dgm:spPr/>
    </dgm:pt>
  </dgm:ptLst>
  <dgm:cxnLst>
    <dgm:cxn modelId="{154F60EF-3A30-48F1-A446-BDC60FB0BCBA}" type="presOf" srcId="{090CE2AE-B7F7-41BE-ADB7-FBEBC561F339}" destId="{7DAE1688-A1D4-482B-8B82-3AF734077AD7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296B8-DACC-47D1-8690-837626DCE193}">
      <dsp:nvSpPr>
        <dsp:cNvPr id="0" name=""/>
        <dsp:cNvSpPr/>
      </dsp:nvSpPr>
      <dsp:spPr>
        <a:xfrm>
          <a:off x="5286177" y="1088139"/>
          <a:ext cx="227931" cy="998557"/>
        </a:xfrm>
        <a:custGeom>
          <a:avLst/>
          <a:gdLst/>
          <a:ahLst/>
          <a:cxnLst/>
          <a:rect l="0" t="0" r="0" b="0"/>
          <a:pathLst>
            <a:path>
              <a:moveTo>
                <a:pt x="227931" y="0"/>
              </a:moveTo>
              <a:lnTo>
                <a:pt x="227931" y="998557"/>
              </a:lnTo>
              <a:lnTo>
                <a:pt x="0" y="9985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950C1-53CE-43F6-87D1-8CA864E902A1}">
      <dsp:nvSpPr>
        <dsp:cNvPr id="0" name=""/>
        <dsp:cNvSpPr/>
      </dsp:nvSpPr>
      <dsp:spPr>
        <a:xfrm>
          <a:off x="5514109" y="1088139"/>
          <a:ext cx="2626639" cy="199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182"/>
              </a:lnTo>
              <a:lnTo>
                <a:pt x="2626639" y="1769182"/>
              </a:lnTo>
              <a:lnTo>
                <a:pt x="2626639" y="19971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84671-606F-45A1-8DC9-27FBC15888E1}">
      <dsp:nvSpPr>
        <dsp:cNvPr id="0" name=""/>
        <dsp:cNvSpPr/>
      </dsp:nvSpPr>
      <dsp:spPr>
        <a:xfrm>
          <a:off x="5468388" y="1088139"/>
          <a:ext cx="91440" cy="19971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71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A4B45-67CC-4F22-A8D6-6BCD97F2348C}">
      <dsp:nvSpPr>
        <dsp:cNvPr id="0" name=""/>
        <dsp:cNvSpPr/>
      </dsp:nvSpPr>
      <dsp:spPr>
        <a:xfrm>
          <a:off x="2887469" y="1088139"/>
          <a:ext cx="2626639" cy="1997114"/>
        </a:xfrm>
        <a:custGeom>
          <a:avLst/>
          <a:gdLst/>
          <a:ahLst/>
          <a:cxnLst/>
          <a:rect l="0" t="0" r="0" b="0"/>
          <a:pathLst>
            <a:path>
              <a:moveTo>
                <a:pt x="2626639" y="0"/>
              </a:moveTo>
              <a:lnTo>
                <a:pt x="2626639" y="1769182"/>
              </a:lnTo>
              <a:lnTo>
                <a:pt x="0" y="1769182"/>
              </a:lnTo>
              <a:lnTo>
                <a:pt x="0" y="19971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AAD08-1C1C-4682-B5F0-5E782498097F}">
      <dsp:nvSpPr>
        <dsp:cNvPr id="0" name=""/>
        <dsp:cNvSpPr/>
      </dsp:nvSpPr>
      <dsp:spPr>
        <a:xfrm>
          <a:off x="1302324" y="2751"/>
          <a:ext cx="8423568" cy="1085388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Polvonniyoz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O‘tar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Gadoyniyoz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o‘g‘li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2324" y="2751"/>
        <a:ext cx="8423568" cy="1085388"/>
      </dsp:txXfrm>
    </dsp:sp>
    <dsp:sp modelId="{1A247C48-3737-4989-A3F0-B3570DABE4DF}">
      <dsp:nvSpPr>
        <dsp:cNvPr id="0" name=""/>
        <dsp:cNvSpPr/>
      </dsp:nvSpPr>
      <dsp:spPr>
        <a:xfrm>
          <a:off x="1802081" y="3085253"/>
          <a:ext cx="2170776" cy="1085388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Ogahiy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2081" y="3085253"/>
        <a:ext cx="2170776" cy="1085388"/>
      </dsp:txXfrm>
    </dsp:sp>
    <dsp:sp modelId="{802AF38E-FF70-473A-A738-BEC4B26FAEBF}">
      <dsp:nvSpPr>
        <dsp:cNvPr id="0" name=""/>
        <dsp:cNvSpPr/>
      </dsp:nvSpPr>
      <dsp:spPr>
        <a:xfrm>
          <a:off x="4428720" y="3085253"/>
          <a:ext cx="2170776" cy="1085388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Komil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Xorazmiy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8720" y="3085253"/>
        <a:ext cx="2170776" cy="1085388"/>
      </dsp:txXfrm>
    </dsp:sp>
    <dsp:sp modelId="{A980F58E-0586-47F8-AC4D-DBF258146D2F}">
      <dsp:nvSpPr>
        <dsp:cNvPr id="0" name=""/>
        <dsp:cNvSpPr/>
      </dsp:nvSpPr>
      <dsp:spPr>
        <a:xfrm>
          <a:off x="7055360" y="3085253"/>
          <a:ext cx="2170776" cy="1085388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Bayoniy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55360" y="3085253"/>
        <a:ext cx="2170776" cy="1085388"/>
      </dsp:txXfrm>
    </dsp:sp>
    <dsp:sp modelId="{C8857D7D-E264-4F36-ABB4-E08C5AB69EA0}">
      <dsp:nvSpPr>
        <dsp:cNvPr id="0" name=""/>
        <dsp:cNvSpPr/>
      </dsp:nvSpPr>
      <dsp:spPr>
        <a:xfrm>
          <a:off x="3115400" y="1544002"/>
          <a:ext cx="2170776" cy="1085388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Sartarosh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5400" y="1544002"/>
        <a:ext cx="2170776" cy="1085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334BE-F76D-4A8D-905E-32CDE4B58B21}">
      <dsp:nvSpPr>
        <dsp:cNvPr id="0" name=""/>
        <dsp:cNvSpPr/>
      </dsp:nvSpPr>
      <dsp:spPr>
        <a:xfrm>
          <a:off x="7767196" y="2561945"/>
          <a:ext cx="91440" cy="4764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4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10BF1-17E2-4845-A429-2E41B86823FE}">
      <dsp:nvSpPr>
        <dsp:cNvPr id="0" name=""/>
        <dsp:cNvSpPr/>
      </dsp:nvSpPr>
      <dsp:spPr>
        <a:xfrm>
          <a:off x="5199787" y="1045183"/>
          <a:ext cx="2613128" cy="476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95"/>
              </a:lnTo>
              <a:lnTo>
                <a:pt x="2613128" y="324695"/>
              </a:lnTo>
              <a:lnTo>
                <a:pt x="2613128" y="4764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60A17-691C-48D2-A0A5-0210FB816780}">
      <dsp:nvSpPr>
        <dsp:cNvPr id="0" name=""/>
        <dsp:cNvSpPr/>
      </dsp:nvSpPr>
      <dsp:spPr>
        <a:xfrm>
          <a:off x="3112501" y="2561945"/>
          <a:ext cx="1801104" cy="476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95"/>
              </a:lnTo>
              <a:lnTo>
                <a:pt x="1801104" y="324695"/>
              </a:lnTo>
              <a:lnTo>
                <a:pt x="1801104" y="4764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23783-F678-430F-8810-159C118D1915}">
      <dsp:nvSpPr>
        <dsp:cNvPr id="0" name=""/>
        <dsp:cNvSpPr/>
      </dsp:nvSpPr>
      <dsp:spPr>
        <a:xfrm>
          <a:off x="1620194" y="2561945"/>
          <a:ext cx="1492307" cy="476462"/>
        </a:xfrm>
        <a:custGeom>
          <a:avLst/>
          <a:gdLst/>
          <a:ahLst/>
          <a:cxnLst/>
          <a:rect l="0" t="0" r="0" b="0"/>
          <a:pathLst>
            <a:path>
              <a:moveTo>
                <a:pt x="1492307" y="0"/>
              </a:moveTo>
              <a:lnTo>
                <a:pt x="1492307" y="324695"/>
              </a:lnTo>
              <a:lnTo>
                <a:pt x="0" y="324695"/>
              </a:lnTo>
              <a:lnTo>
                <a:pt x="0" y="4764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531E9-0A6B-4EB0-8CF9-41F62C9B445D}">
      <dsp:nvSpPr>
        <dsp:cNvPr id="0" name=""/>
        <dsp:cNvSpPr/>
      </dsp:nvSpPr>
      <dsp:spPr>
        <a:xfrm>
          <a:off x="3112501" y="1045183"/>
          <a:ext cx="2087285" cy="476462"/>
        </a:xfrm>
        <a:custGeom>
          <a:avLst/>
          <a:gdLst/>
          <a:ahLst/>
          <a:cxnLst/>
          <a:rect l="0" t="0" r="0" b="0"/>
          <a:pathLst>
            <a:path>
              <a:moveTo>
                <a:pt x="2087285" y="0"/>
              </a:moveTo>
              <a:lnTo>
                <a:pt x="2087285" y="324695"/>
              </a:lnTo>
              <a:lnTo>
                <a:pt x="0" y="324695"/>
              </a:lnTo>
              <a:lnTo>
                <a:pt x="0" y="4764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3F7B4-4C56-4B30-B38E-46FC38634616}">
      <dsp:nvSpPr>
        <dsp:cNvPr id="0" name=""/>
        <dsp:cNvSpPr/>
      </dsp:nvSpPr>
      <dsp:spPr>
        <a:xfrm>
          <a:off x="3921980" y="4884"/>
          <a:ext cx="2555614" cy="1040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530EA-E7B0-4950-A923-1A118946F8CB}">
      <dsp:nvSpPr>
        <dsp:cNvPr id="0" name=""/>
        <dsp:cNvSpPr/>
      </dsp:nvSpPr>
      <dsp:spPr>
        <a:xfrm>
          <a:off x="4104010" y="177812"/>
          <a:ext cx="2555614" cy="1040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14 </a:t>
          </a:r>
          <a:r>
            <a:rPr lang="en-US" sz="3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yoshida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4479" y="208281"/>
        <a:ext cx="2494676" cy="979361"/>
      </dsp:txXfrm>
    </dsp:sp>
    <dsp:sp modelId="{AC42C0F1-E352-40F4-9A00-62B2D1C46DD7}">
      <dsp:nvSpPr>
        <dsp:cNvPr id="0" name=""/>
        <dsp:cNvSpPr/>
      </dsp:nvSpPr>
      <dsp:spPr>
        <a:xfrm>
          <a:off x="912252" y="1521646"/>
          <a:ext cx="4400499" cy="1040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588DF-FED3-4BC0-AD48-0A8190FD65AD}">
      <dsp:nvSpPr>
        <dsp:cNvPr id="0" name=""/>
        <dsp:cNvSpPr/>
      </dsp:nvSpPr>
      <dsp:spPr>
        <a:xfrm>
          <a:off x="1094281" y="1694574"/>
          <a:ext cx="4400499" cy="1040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Saroyga</a:t>
          </a: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taklif</a:t>
          </a: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qilinadi</a:t>
          </a: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4750" y="1725043"/>
        <a:ext cx="4339561" cy="979361"/>
      </dsp:txXfrm>
    </dsp:sp>
    <dsp:sp modelId="{A045EE6A-73DB-4B79-BA89-12B702EC2DCA}">
      <dsp:nvSpPr>
        <dsp:cNvPr id="0" name=""/>
        <dsp:cNvSpPr/>
      </dsp:nvSpPr>
      <dsp:spPr>
        <a:xfrm>
          <a:off x="1119" y="3038408"/>
          <a:ext cx="3238149" cy="1040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78A6B-9612-4F9B-9AAA-81CB9CFBABCD}">
      <dsp:nvSpPr>
        <dsp:cNvPr id="0" name=""/>
        <dsp:cNvSpPr/>
      </dsp:nvSpPr>
      <dsp:spPr>
        <a:xfrm>
          <a:off x="183149" y="3211336"/>
          <a:ext cx="3238149" cy="1040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Saroyni</a:t>
          </a: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tark</a:t>
          </a: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etadi</a:t>
          </a: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618" y="3241805"/>
        <a:ext cx="3177211" cy="979361"/>
      </dsp:txXfrm>
    </dsp:sp>
    <dsp:sp modelId="{484ED5F2-D0EC-4396-9AD0-8B99693EA10E}">
      <dsp:nvSpPr>
        <dsp:cNvPr id="0" name=""/>
        <dsp:cNvSpPr/>
      </dsp:nvSpPr>
      <dsp:spPr>
        <a:xfrm>
          <a:off x="3603328" y="3038408"/>
          <a:ext cx="2620555" cy="1040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3E5F8-9810-489F-8C82-AC301BC09022}">
      <dsp:nvSpPr>
        <dsp:cNvPr id="0" name=""/>
        <dsp:cNvSpPr/>
      </dsp:nvSpPr>
      <dsp:spPr>
        <a:xfrm>
          <a:off x="3785358" y="3211336"/>
          <a:ext cx="2620555" cy="1040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Sartaroshlik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5827" y="3241805"/>
        <a:ext cx="2559617" cy="979361"/>
      </dsp:txXfrm>
    </dsp:sp>
    <dsp:sp modelId="{81672105-DE06-4B37-A5AE-A7966B6FF6EE}">
      <dsp:nvSpPr>
        <dsp:cNvPr id="0" name=""/>
        <dsp:cNvSpPr/>
      </dsp:nvSpPr>
      <dsp:spPr>
        <a:xfrm>
          <a:off x="6138509" y="1521646"/>
          <a:ext cx="3348814" cy="1040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7B6D5-C5BC-4665-986A-A7F48949F284}">
      <dsp:nvSpPr>
        <dsp:cNvPr id="0" name=""/>
        <dsp:cNvSpPr/>
      </dsp:nvSpPr>
      <dsp:spPr>
        <a:xfrm>
          <a:off x="6320538" y="1694574"/>
          <a:ext cx="3348814" cy="1040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18 </a:t>
          </a:r>
          <a:r>
            <a:rPr lang="en-US" sz="3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yoshida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1007" y="1725043"/>
        <a:ext cx="3287876" cy="979361"/>
      </dsp:txXfrm>
    </dsp:sp>
    <dsp:sp modelId="{F6F52142-0B9F-4378-9ACF-C9BBFA579816}">
      <dsp:nvSpPr>
        <dsp:cNvPr id="0" name=""/>
        <dsp:cNvSpPr/>
      </dsp:nvSpPr>
      <dsp:spPr>
        <a:xfrm>
          <a:off x="6587943" y="3038408"/>
          <a:ext cx="2449946" cy="1040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FD65E-FE97-4433-A216-1A5FDA86E2B1}">
      <dsp:nvSpPr>
        <dsp:cNvPr id="0" name=""/>
        <dsp:cNvSpPr/>
      </dsp:nvSpPr>
      <dsp:spPr>
        <a:xfrm>
          <a:off x="6769972" y="3211336"/>
          <a:ext cx="2449946" cy="1040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35 </a:t>
          </a:r>
          <a:r>
            <a:rPr lang="en-US" sz="3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yoshida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00441" y="3241805"/>
        <a:ext cx="2389008" cy="979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161E6-2755-4D38-8835-D4D098F278F8}">
      <dsp:nvSpPr>
        <dsp:cNvPr id="0" name=""/>
        <dsp:cNvSpPr/>
      </dsp:nvSpPr>
      <dsp:spPr>
        <a:xfrm rot="5400000">
          <a:off x="1125536" y="891454"/>
          <a:ext cx="809827" cy="9219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FE45B5D2-449B-45EF-BA8E-0674F22E5430}">
      <dsp:nvSpPr>
        <dsp:cNvPr id="0" name=""/>
        <dsp:cNvSpPr/>
      </dsp:nvSpPr>
      <dsp:spPr>
        <a:xfrm>
          <a:off x="381630" y="16144"/>
          <a:ext cx="3447212" cy="954246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G‘azal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21" y="62735"/>
        <a:ext cx="3354030" cy="861064"/>
      </dsp:txXfrm>
    </dsp:sp>
    <dsp:sp modelId="{4F1955E6-003F-467C-ADEE-E55F2AE1F5A1}">
      <dsp:nvSpPr>
        <dsp:cNvPr id="0" name=""/>
        <dsp:cNvSpPr/>
      </dsp:nvSpPr>
      <dsp:spPr>
        <a:xfrm>
          <a:off x="2786873" y="107153"/>
          <a:ext cx="991514" cy="771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/>
        </a:p>
      </dsp:txBody>
      <dsp:txXfrm>
        <a:off x="2786873" y="107153"/>
        <a:ext cx="991514" cy="771264"/>
      </dsp:txXfrm>
    </dsp:sp>
    <dsp:sp modelId="{EB52B330-C959-4759-B69C-34A50182AC7A}">
      <dsp:nvSpPr>
        <dsp:cNvPr id="0" name=""/>
        <dsp:cNvSpPr/>
      </dsp:nvSpPr>
      <dsp:spPr>
        <a:xfrm rot="5400000">
          <a:off x="2354734" y="2113409"/>
          <a:ext cx="928459" cy="8265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FE97B18C-DB11-45AA-81A5-43DB2FFDCB5A}">
      <dsp:nvSpPr>
        <dsp:cNvPr id="0" name=""/>
        <dsp:cNvSpPr/>
      </dsp:nvSpPr>
      <dsp:spPr>
        <a:xfrm>
          <a:off x="2036292" y="1088078"/>
          <a:ext cx="3180597" cy="954246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Muxammas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2883" y="1134669"/>
        <a:ext cx="3087415" cy="861064"/>
      </dsp:txXfrm>
    </dsp:sp>
    <dsp:sp modelId="{94BC8FC6-0951-4B24-8408-7BE74DCCB91F}">
      <dsp:nvSpPr>
        <dsp:cNvPr id="0" name=""/>
        <dsp:cNvSpPr/>
      </dsp:nvSpPr>
      <dsp:spPr>
        <a:xfrm>
          <a:off x="4308227" y="1179087"/>
          <a:ext cx="991514" cy="771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/>
        </a:p>
      </dsp:txBody>
      <dsp:txXfrm>
        <a:off x="4308227" y="1179087"/>
        <a:ext cx="991514" cy="771264"/>
      </dsp:txXfrm>
    </dsp:sp>
    <dsp:sp modelId="{946761C9-AD39-4772-84E2-5E36D6B3288D}">
      <dsp:nvSpPr>
        <dsp:cNvPr id="0" name=""/>
        <dsp:cNvSpPr/>
      </dsp:nvSpPr>
      <dsp:spPr>
        <a:xfrm>
          <a:off x="3233753" y="2235473"/>
          <a:ext cx="2501619" cy="954246"/>
        </a:xfrm>
        <a:prstGeom prst="roundRect">
          <a:avLst>
            <a:gd name="adj" fmla="val 1667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Masnaviy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344" y="2282064"/>
        <a:ext cx="2408437" cy="861064"/>
      </dsp:txXfrm>
    </dsp:sp>
    <dsp:sp modelId="{46FFCC38-89F7-4866-A151-FD33DFB45927}">
      <dsp:nvSpPr>
        <dsp:cNvPr id="0" name=""/>
        <dsp:cNvSpPr/>
      </dsp:nvSpPr>
      <dsp:spPr>
        <a:xfrm>
          <a:off x="5623400" y="2310337"/>
          <a:ext cx="991514" cy="771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/>
        </a:p>
      </dsp:txBody>
      <dsp:txXfrm>
        <a:off x="5623400" y="2310337"/>
        <a:ext cx="991514" cy="771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5ED7-1C26-4211-8767-A4E8322B5B69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62CA-D466-450E-AD1E-5A08D20D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7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5ED7-1C26-4211-8767-A4E8322B5B69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62CA-D466-450E-AD1E-5A08D20D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6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5ED7-1C26-4211-8767-A4E8322B5B69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62CA-D466-450E-AD1E-5A08D20D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9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5ED7-1C26-4211-8767-A4E8322B5B69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62CA-D466-450E-AD1E-5A08D20D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5ED7-1C26-4211-8767-A4E8322B5B69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62CA-D466-450E-AD1E-5A08D20D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5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5ED7-1C26-4211-8767-A4E8322B5B69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62CA-D466-450E-AD1E-5A08D20D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05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5ED7-1C26-4211-8767-A4E8322B5B69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62CA-D466-450E-AD1E-5A08D20D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69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5ED7-1C26-4211-8767-A4E8322B5B69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62CA-D466-450E-AD1E-5A08D20D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8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5ED7-1C26-4211-8767-A4E8322B5B69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62CA-D466-450E-AD1E-5A08D20D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2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5ED7-1C26-4211-8767-A4E8322B5B69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62CA-D466-450E-AD1E-5A08D20D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97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5ED7-1C26-4211-8767-A4E8322B5B69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62CA-D466-450E-AD1E-5A08D20D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15ED7-1C26-4211-8767-A4E8322B5B69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162CA-D466-450E-AD1E-5A08D20D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5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019" y="4364183"/>
            <a:ext cx="3262070" cy="23968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1676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ADABIYOT</a:t>
            </a:r>
            <a:endParaRPr lang="ru-RU" sz="8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61" y="195747"/>
            <a:ext cx="1603387" cy="11949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39746" y="445060"/>
            <a:ext cx="2189018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255" y="2452255"/>
            <a:ext cx="762000" cy="15101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8255" y="4364183"/>
            <a:ext cx="762000" cy="16348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10948" y="2425191"/>
            <a:ext cx="88919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Avaz</a:t>
            </a:r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O‘tar</a:t>
            </a:r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</a:t>
            </a:r>
            <a:endParaRPr lang="ru-RU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Ijodidan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namunalar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884218"/>
            <a:ext cx="10529455" cy="4599709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Fidoyi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jonim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Bo‘lub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qurbon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ravonim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o‘lsam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darbadar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mazlumlar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Budur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maqsudi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qalbi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notavonim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Na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o‘ylakim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ma’qul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manzur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to‘kilsa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qonim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6" y="2798618"/>
            <a:ext cx="3713019" cy="298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5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690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Ijodidan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namunalar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3" y="1246909"/>
            <a:ext cx="5586938" cy="561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103" y="1953490"/>
            <a:ext cx="41166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g‘amnokidurman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Kuyib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o‘rtanmish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elning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xokidurman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Avazkim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nazm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chokidurman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olmoqqa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xonning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pokidurman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41" y="1925373"/>
            <a:ext cx="3516176" cy="3567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66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Avaz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O‘tar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1" y="1925782"/>
            <a:ext cx="2078182" cy="2479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2" y="2937163"/>
            <a:ext cx="1858648" cy="2341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056" y="2327564"/>
            <a:ext cx="2061677" cy="25907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02" y="2563088"/>
            <a:ext cx="1899546" cy="2355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6" y="2812472"/>
            <a:ext cx="2100301" cy="26185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1728" y="5278582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Muqimiy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8074" y="4918362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Hamza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7620" y="4405745"/>
            <a:ext cx="1854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2489" y="4928965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Zavqiy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82558" y="5278582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Furqat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28" y="5042620"/>
            <a:ext cx="2468192" cy="153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507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396418"/>
              </p:ext>
            </p:extLst>
          </p:nvPr>
        </p:nvGraphicFramePr>
        <p:xfrm>
          <a:off x="290513" y="1825625"/>
          <a:ext cx="11637962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Лента лицом вниз 4"/>
          <p:cNvSpPr/>
          <p:nvPr/>
        </p:nvSpPr>
        <p:spPr>
          <a:xfrm>
            <a:off x="1135947" y="1923993"/>
            <a:ext cx="9705109" cy="2045206"/>
          </a:xfrm>
          <a:prstGeom prst="ribbon">
            <a:avLst>
              <a:gd name="adj1" fmla="val 15329"/>
              <a:gd name="adj2" fmla="val 7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O‘tarning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she’rlarini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45" y="4245965"/>
            <a:ext cx="1046144" cy="233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48" y="4258494"/>
            <a:ext cx="6858000" cy="235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45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45" y="1825624"/>
            <a:ext cx="11637819" cy="48245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6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45" y="1825624"/>
            <a:ext cx="11637819" cy="48245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759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45" y="1825624"/>
            <a:ext cx="11637819" cy="48245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82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45" y="1825624"/>
            <a:ext cx="11637819" cy="48245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17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6" y="1933034"/>
            <a:ext cx="3089563" cy="2286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1" y="1988561"/>
            <a:ext cx="3296084" cy="2175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4391891"/>
            <a:ext cx="3155214" cy="2150485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7" y="4391891"/>
            <a:ext cx="3131128" cy="2138758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79" y="2189017"/>
            <a:ext cx="1988442" cy="24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609008"/>
              </p:ext>
            </p:extLst>
          </p:nvPr>
        </p:nvGraphicFramePr>
        <p:xfrm>
          <a:off x="830840" y="1936319"/>
          <a:ext cx="3879321" cy="45474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79321">
                  <a:extLst>
                    <a:ext uri="{9D8B030D-6E8A-4147-A177-3AD203B41FA5}">
                      <a16:colId xmlns:a16="http://schemas.microsoft.com/office/drawing/2014/main" val="1567058905"/>
                    </a:ext>
                  </a:extLst>
                </a:gridCol>
              </a:tblGrid>
              <a:tr h="1136867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3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Kabutar</a:t>
                      </a:r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Zog</a:t>
                      </a:r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 “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087759"/>
                  </a:ext>
                </a:extLst>
              </a:tr>
              <a:tr h="11368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Maymun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Najjor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813661"/>
                  </a:ext>
                </a:extLst>
              </a:tr>
              <a:tr h="11368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Tuya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bo‘taloq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853131"/>
                  </a:ext>
                </a:extLst>
              </a:tr>
              <a:tr h="11368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Toshbaqa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chayon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65464"/>
                  </a:ext>
                </a:extLst>
              </a:tr>
            </a:tbl>
          </a:graphicData>
        </a:graphic>
      </p:graphicFrame>
      <p:sp>
        <p:nvSpPr>
          <p:cNvPr id="13" name="Пятиугольник 12"/>
          <p:cNvSpPr/>
          <p:nvPr/>
        </p:nvSpPr>
        <p:spPr>
          <a:xfrm>
            <a:off x="5593414" y="1908750"/>
            <a:ext cx="5711894" cy="1042268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bilishi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593414" y="3002907"/>
            <a:ext cx="5711894" cy="1080655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Qo‘lidan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kelmagan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urinmaslik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5593415" y="4164995"/>
            <a:ext cx="5711893" cy="1202603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erki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qo‘lida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taqdiri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5593413" y="5469088"/>
            <a:ext cx="5711895" cy="98713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tanlashda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adashmaslik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>
            <a:off x="4902213" y="2200894"/>
            <a:ext cx="499148" cy="484632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>
            <a:off x="4902213" y="3406239"/>
            <a:ext cx="499148" cy="484632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триховая стрелка вправо 30"/>
          <p:cNvSpPr/>
          <p:nvPr/>
        </p:nvSpPr>
        <p:spPr>
          <a:xfrm>
            <a:off x="4902213" y="4585855"/>
            <a:ext cx="499148" cy="484632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триховая стрелка вправо 32"/>
          <p:cNvSpPr/>
          <p:nvPr/>
        </p:nvSpPr>
        <p:spPr>
          <a:xfrm>
            <a:off x="4902214" y="5791200"/>
            <a:ext cx="499148" cy="48463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1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2341419"/>
            <a:ext cx="2632363" cy="3366655"/>
          </a:xfrm>
        </p:spPr>
      </p:pic>
      <p:sp>
        <p:nvSpPr>
          <p:cNvPr id="6" name="Блок-схема: несколько документов 5"/>
          <p:cNvSpPr/>
          <p:nvPr/>
        </p:nvSpPr>
        <p:spPr>
          <a:xfrm>
            <a:off x="4904509" y="2597728"/>
            <a:ext cx="5818909" cy="3110346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AVAZ O‘TAR 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HAYOTI VA IJODI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118" y="2485916"/>
            <a:ext cx="2633700" cy="3365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601" y="2485916"/>
            <a:ext cx="4411727" cy="3365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8328" y="3045173"/>
            <a:ext cx="38238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o‘g‘li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1884-yil 25-avgustda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hunarmand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oilasida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tavallud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Shoirning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otasi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933349"/>
              </p:ext>
            </p:extLst>
          </p:nvPr>
        </p:nvGraphicFramePr>
        <p:xfrm>
          <a:off x="429491" y="1825625"/>
          <a:ext cx="11028218" cy="4173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5"/>
          <p:cNvSpPr/>
          <p:nvPr/>
        </p:nvSpPr>
        <p:spPr>
          <a:xfrm>
            <a:off x="7142444" y="3038561"/>
            <a:ext cx="5015346" cy="1747520"/>
          </a:xfrm>
          <a:prstGeom prst="leftRightRibb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3118" y="3743603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Madrasa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2465" y="3461249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692728" y="1052070"/>
            <a:ext cx="731520" cy="1876368"/>
          </a:xfrm>
          <a:prstGeom prst="curvedRightArrow">
            <a:avLst>
              <a:gd name="adj1" fmla="val 25000"/>
              <a:gd name="adj2" fmla="val 100789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9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Avaz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O‘tar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45" y="1825624"/>
            <a:ext cx="11637819" cy="48245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Капля 3"/>
          <p:cNvSpPr/>
          <p:nvPr/>
        </p:nvSpPr>
        <p:spPr>
          <a:xfrm>
            <a:off x="609604" y="1825623"/>
            <a:ext cx="2202872" cy="2039794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Nizomiy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Капля 4"/>
          <p:cNvSpPr/>
          <p:nvPr/>
        </p:nvSpPr>
        <p:spPr>
          <a:xfrm>
            <a:off x="2909461" y="1825623"/>
            <a:ext cx="2092036" cy="1980767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omiy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5140039" y="1796110"/>
            <a:ext cx="2258290" cy="2039794"/>
          </a:xfrm>
          <a:prstGeom prst="teardrop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Lutfiy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7509165" y="1787631"/>
            <a:ext cx="2119745" cy="1980766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9725892" y="1796110"/>
            <a:ext cx="2078182" cy="1904783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Fuzuliy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870365" y="4237902"/>
            <a:ext cx="8617527" cy="1399309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Ogahiy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Feruz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shoirlar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muloqotda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8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005476"/>
              </p:ext>
            </p:extLst>
          </p:nvPr>
        </p:nvGraphicFramePr>
        <p:xfrm>
          <a:off x="290945" y="1870798"/>
          <a:ext cx="9670473" cy="425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36" y="1690689"/>
            <a:ext cx="2355272" cy="313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38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233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ijodi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84916"/>
              </p:ext>
            </p:extLst>
          </p:nvPr>
        </p:nvGraphicFramePr>
        <p:xfrm>
          <a:off x="0" y="2488944"/>
          <a:ext cx="6996546" cy="318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Овал 15"/>
          <p:cNvSpPr/>
          <p:nvPr/>
        </p:nvSpPr>
        <p:spPr>
          <a:xfrm>
            <a:off x="3255818" y="1672972"/>
            <a:ext cx="6054437" cy="1233054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Saodat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ul-iqbol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66666"/>
            <a:ext cx="2878839" cy="143960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822440" y="2484728"/>
            <a:ext cx="3020290" cy="995679"/>
          </a:xfrm>
          <a:prstGeom prst="roundRect">
            <a:avLst>
              <a:gd name="adj" fmla="val 1985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Mustazod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12840" y="3626604"/>
            <a:ext cx="3048000" cy="9796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Ruboiy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30949" y="4752465"/>
            <a:ext cx="2382982" cy="92619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Qit’a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246</Words>
  <Application>Microsoft Office PowerPoint</Application>
  <PresentationFormat>Широкоэкранный</PresentationFormat>
  <Paragraphs>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Mustahkamlash</vt:lpstr>
      <vt:lpstr>Mustahkamlash</vt:lpstr>
      <vt:lpstr>Bugun darsda…</vt:lpstr>
      <vt:lpstr>Shoir haqida…</vt:lpstr>
      <vt:lpstr>Shoirning otasi</vt:lpstr>
      <vt:lpstr>Avaz O‘tar</vt:lpstr>
      <vt:lpstr>Shoir hayoti…</vt:lpstr>
      <vt:lpstr>Shoir ijodi…</vt:lpstr>
      <vt:lpstr>Ijodidan namunalar…</vt:lpstr>
      <vt:lpstr>Ijodidan namunalar…</vt:lpstr>
      <vt:lpstr>Avaz O‘tar</vt:lpstr>
      <vt:lpstr>Mustaqil bajarish uchun topshiriqlar: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60</cp:revision>
  <dcterms:created xsi:type="dcterms:W3CDTF">2020-12-17T13:57:26Z</dcterms:created>
  <dcterms:modified xsi:type="dcterms:W3CDTF">2020-12-19T07:58:05Z</dcterms:modified>
</cp:coreProperties>
</file>